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71" r:id="rId3"/>
    <p:sldId id="263" r:id="rId4"/>
    <p:sldId id="257" r:id="rId5"/>
    <p:sldId id="258" r:id="rId6"/>
    <p:sldId id="260" r:id="rId7"/>
    <p:sldId id="261" r:id="rId8"/>
    <p:sldId id="262" r:id="rId9"/>
    <p:sldId id="264" r:id="rId10"/>
    <p:sldId id="265" r:id="rId11"/>
    <p:sldId id="269" r:id="rId12"/>
    <p:sldId id="270" r:id="rId13"/>
    <p:sldId id="272" r:id="rId14"/>
    <p:sldId id="266" r:id="rId15"/>
    <p:sldId id="302" r:id="rId16"/>
    <p:sldId id="273" r:id="rId17"/>
    <p:sldId id="294" r:id="rId18"/>
    <p:sldId id="274" r:id="rId19"/>
    <p:sldId id="289" r:id="rId20"/>
    <p:sldId id="275" r:id="rId21"/>
    <p:sldId id="276" r:id="rId22"/>
    <p:sldId id="291" r:id="rId23"/>
    <p:sldId id="277" r:id="rId24"/>
    <p:sldId id="278" r:id="rId25"/>
    <p:sldId id="279" r:id="rId26"/>
    <p:sldId id="280" r:id="rId27"/>
    <p:sldId id="301" r:id="rId28"/>
    <p:sldId id="281" r:id="rId29"/>
    <p:sldId id="282" r:id="rId30"/>
    <p:sldId id="283" r:id="rId31"/>
    <p:sldId id="295" r:id="rId32"/>
    <p:sldId id="300" r:id="rId33"/>
    <p:sldId id="284" r:id="rId34"/>
    <p:sldId id="285" r:id="rId35"/>
    <p:sldId id="286" r:id="rId36"/>
    <p:sldId id="292" r:id="rId37"/>
    <p:sldId id="267" r:id="rId38"/>
    <p:sldId id="268" r:id="rId39"/>
    <p:sldId id="287" r:id="rId40"/>
    <p:sldId id="293" r:id="rId41"/>
    <p:sldId id="296" r:id="rId42"/>
    <p:sldId id="297" r:id="rId43"/>
    <p:sldId id="298" r:id="rId44"/>
    <p:sldId id="288" r:id="rId45"/>
    <p:sldId id="290" r:id="rId46"/>
    <p:sldId id="299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28700C-332F-4EF6-B7E2-097AF65DB3B9}" v="322" dt="2022-10-24T09:30:50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Długosz" userId="69a8b2a97c0a6ac1" providerId="LiveId" clId="{E528700C-332F-4EF6-B7E2-097AF65DB3B9}"/>
    <pc:docChg chg="undo redo custSel addSld delSld modSld sldOrd">
      <pc:chgData name="Agnieszka Długosz" userId="69a8b2a97c0a6ac1" providerId="LiveId" clId="{E528700C-332F-4EF6-B7E2-097AF65DB3B9}" dt="2022-10-24T09:31:23.856" v="3268" actId="20577"/>
      <pc:docMkLst>
        <pc:docMk/>
      </pc:docMkLst>
      <pc:sldChg chg="addSp delSp modSp new mod">
        <pc:chgData name="Agnieszka Długosz" userId="69a8b2a97c0a6ac1" providerId="LiveId" clId="{E528700C-332F-4EF6-B7E2-097AF65DB3B9}" dt="2022-10-19T18:24:20.398" v="406" actId="1076"/>
        <pc:sldMkLst>
          <pc:docMk/>
          <pc:sldMk cId="73837806" sldId="256"/>
        </pc:sldMkLst>
        <pc:spChg chg="del">
          <ac:chgData name="Agnieszka Długosz" userId="69a8b2a97c0a6ac1" providerId="LiveId" clId="{E528700C-332F-4EF6-B7E2-097AF65DB3B9}" dt="2022-10-19T17:57:11.002" v="1" actId="478"/>
          <ac:spMkLst>
            <pc:docMk/>
            <pc:sldMk cId="73837806" sldId="256"/>
            <ac:spMk id="2" creationId="{DD13A112-6910-349E-69C4-F9954FA5F76E}"/>
          </ac:spMkLst>
        </pc:spChg>
        <pc:spChg chg="del">
          <ac:chgData name="Agnieszka Długosz" userId="69a8b2a97c0a6ac1" providerId="LiveId" clId="{E528700C-332F-4EF6-B7E2-097AF65DB3B9}" dt="2022-10-19T17:57:15.449" v="2" actId="478"/>
          <ac:spMkLst>
            <pc:docMk/>
            <pc:sldMk cId="73837806" sldId="256"/>
            <ac:spMk id="3" creationId="{38D302FA-7833-92DC-17C9-BA8CB680C317}"/>
          </ac:spMkLst>
        </pc:spChg>
        <pc:graphicFrameChg chg="add mod">
          <ac:chgData name="Agnieszka Długosz" userId="69a8b2a97c0a6ac1" providerId="LiveId" clId="{E528700C-332F-4EF6-B7E2-097AF65DB3B9}" dt="2022-10-19T18:24:05.452" v="402" actId="1076"/>
          <ac:graphicFrameMkLst>
            <pc:docMk/>
            <pc:sldMk cId="73837806" sldId="256"/>
            <ac:graphicFrameMk id="4" creationId="{12E03296-7A6B-6D4F-3DD1-8EF1D3516B72}"/>
          </ac:graphicFrameMkLst>
        </pc:graphicFrameChg>
        <pc:picChg chg="add mod">
          <ac:chgData name="Agnieszka Długosz" userId="69a8b2a97c0a6ac1" providerId="LiveId" clId="{E528700C-332F-4EF6-B7E2-097AF65DB3B9}" dt="2022-10-19T18:24:01.729" v="401" actId="1076"/>
          <ac:picMkLst>
            <pc:docMk/>
            <pc:sldMk cId="73837806" sldId="256"/>
            <ac:picMk id="5" creationId="{AD3E61F0-0D26-C523-7D78-0BACA70024D8}"/>
          </ac:picMkLst>
        </pc:picChg>
        <pc:picChg chg="add mod">
          <ac:chgData name="Agnieszka Długosz" userId="69a8b2a97c0a6ac1" providerId="LiveId" clId="{E528700C-332F-4EF6-B7E2-097AF65DB3B9}" dt="2022-10-19T18:24:20.398" v="406" actId="1076"/>
          <ac:picMkLst>
            <pc:docMk/>
            <pc:sldMk cId="73837806" sldId="256"/>
            <ac:picMk id="6" creationId="{23FA82B1-6CA0-5442-EAAE-2AB554135D23}"/>
          </ac:picMkLst>
        </pc:picChg>
      </pc:sldChg>
      <pc:sldChg chg="addSp delSp modSp new mod setBg setClrOvrMap">
        <pc:chgData name="Agnieszka Długosz" userId="69a8b2a97c0a6ac1" providerId="LiveId" clId="{E528700C-332F-4EF6-B7E2-097AF65DB3B9}" dt="2022-10-24T04:19:25.463" v="3026"/>
        <pc:sldMkLst>
          <pc:docMk/>
          <pc:sldMk cId="2701540151" sldId="257"/>
        </pc:sldMkLst>
        <pc:spChg chg="add del mod">
          <ac:chgData name="Agnieszka Długosz" userId="69a8b2a97c0a6ac1" providerId="LiveId" clId="{E528700C-332F-4EF6-B7E2-097AF65DB3B9}" dt="2022-10-19T17:59:34.249" v="14"/>
          <ac:spMkLst>
            <pc:docMk/>
            <pc:sldMk cId="2701540151" sldId="257"/>
            <ac:spMk id="2" creationId="{C5521F02-9884-6362-88E7-132DEB4D885B}"/>
          </ac:spMkLst>
        </pc:spChg>
        <pc:spChg chg="add del">
          <ac:chgData name="Agnieszka Długosz" userId="69a8b2a97c0a6ac1" providerId="LiveId" clId="{E528700C-332F-4EF6-B7E2-097AF65DB3B9}" dt="2022-10-19T17:59:14.456" v="10"/>
          <ac:spMkLst>
            <pc:docMk/>
            <pc:sldMk cId="2701540151" sldId="257"/>
            <ac:spMk id="3" creationId="{34531AC9-594C-EC20-C97C-41A46710676A}"/>
          </ac:spMkLst>
        </pc:spChg>
        <pc:spChg chg="add del">
          <ac:chgData name="Agnieszka Długosz" userId="69a8b2a97c0a6ac1" providerId="LiveId" clId="{E528700C-332F-4EF6-B7E2-097AF65DB3B9}" dt="2022-10-19T17:59:14.456" v="10"/>
          <ac:spMkLst>
            <pc:docMk/>
            <pc:sldMk cId="2701540151" sldId="257"/>
            <ac:spMk id="4" creationId="{EAAC9712-DEC4-E9EF-362D-7FF624121BBF}"/>
          </ac:spMkLst>
        </pc:spChg>
        <pc:spChg chg="add del">
          <ac:chgData name="Agnieszka Długosz" userId="69a8b2a97c0a6ac1" providerId="LiveId" clId="{E528700C-332F-4EF6-B7E2-097AF65DB3B9}" dt="2022-10-19T17:59:14.456" v="10"/>
          <ac:spMkLst>
            <pc:docMk/>
            <pc:sldMk cId="2701540151" sldId="257"/>
            <ac:spMk id="5" creationId="{CE057D89-0ADE-4192-F023-5F0BAA8884CE}"/>
          </ac:spMkLst>
        </pc:spChg>
        <pc:spChg chg="add del">
          <ac:chgData name="Agnieszka Długosz" userId="69a8b2a97c0a6ac1" providerId="LiveId" clId="{E528700C-332F-4EF6-B7E2-097AF65DB3B9}" dt="2022-10-19T17:59:21.179" v="12"/>
          <ac:spMkLst>
            <pc:docMk/>
            <pc:sldMk cId="2701540151" sldId="257"/>
            <ac:spMk id="6" creationId="{72BAEAFD-83FA-1785-09F1-E86AF3C07D02}"/>
          </ac:spMkLst>
        </pc:spChg>
        <pc:spChg chg="add del">
          <ac:chgData name="Agnieszka Długosz" userId="69a8b2a97c0a6ac1" providerId="LiveId" clId="{E528700C-332F-4EF6-B7E2-097AF65DB3B9}" dt="2022-10-19T17:59:21.179" v="12"/>
          <ac:spMkLst>
            <pc:docMk/>
            <pc:sldMk cId="2701540151" sldId="257"/>
            <ac:spMk id="7" creationId="{9405607E-D1B0-AE9E-A450-84D95E41FAB5}"/>
          </ac:spMkLst>
        </pc:spChg>
        <pc:spChg chg="add del">
          <ac:chgData name="Agnieszka Długosz" userId="69a8b2a97c0a6ac1" providerId="LiveId" clId="{E528700C-332F-4EF6-B7E2-097AF65DB3B9}" dt="2022-10-19T17:59:21.179" v="12"/>
          <ac:spMkLst>
            <pc:docMk/>
            <pc:sldMk cId="2701540151" sldId="257"/>
            <ac:spMk id="8" creationId="{051C233C-1C25-0A2E-484B-59990F8E2045}"/>
          </ac:spMkLst>
        </pc:spChg>
        <pc:spChg chg="add del mod">
          <ac:chgData name="Agnieszka Długosz" userId="69a8b2a97c0a6ac1" providerId="LiveId" clId="{E528700C-332F-4EF6-B7E2-097AF65DB3B9}" dt="2022-10-19T18:27:48.641" v="438" actId="26606"/>
          <ac:spMkLst>
            <pc:docMk/>
            <pc:sldMk cId="2701540151" sldId="257"/>
            <ac:spMk id="9" creationId="{0DDB0BE9-2B65-3F03-C9A6-5EB2FC63A5CB}"/>
          </ac:spMkLst>
        </pc:spChg>
        <pc:spChg chg="add del">
          <ac:chgData name="Agnieszka Długosz" userId="69a8b2a97c0a6ac1" providerId="LiveId" clId="{E528700C-332F-4EF6-B7E2-097AF65DB3B9}" dt="2022-10-19T18:00:08.665" v="17"/>
          <ac:spMkLst>
            <pc:docMk/>
            <pc:sldMk cId="2701540151" sldId="257"/>
            <ac:spMk id="10" creationId="{BFFB5DE5-617D-F73A-6066-7CF1C6BB98EF}"/>
          </ac:spMkLst>
        </pc:spChg>
        <pc:spChg chg="add del">
          <ac:chgData name="Agnieszka Długosz" userId="69a8b2a97c0a6ac1" providerId="LiveId" clId="{E528700C-332F-4EF6-B7E2-097AF65DB3B9}" dt="2022-10-19T18:00:08.665" v="17"/>
          <ac:spMkLst>
            <pc:docMk/>
            <pc:sldMk cId="2701540151" sldId="257"/>
            <ac:spMk id="11" creationId="{6D61F52F-6239-E11B-F87A-14201CA378D5}"/>
          </ac:spMkLst>
        </pc:spChg>
        <pc:spChg chg="add del">
          <ac:chgData name="Agnieszka Długosz" userId="69a8b2a97c0a6ac1" providerId="LiveId" clId="{E528700C-332F-4EF6-B7E2-097AF65DB3B9}" dt="2022-10-19T18:00:08.665" v="17"/>
          <ac:spMkLst>
            <pc:docMk/>
            <pc:sldMk cId="2701540151" sldId="257"/>
            <ac:spMk id="12" creationId="{C2725A94-3CCF-94F7-EDB8-0BA98B878816}"/>
          </ac:spMkLst>
        </pc:spChg>
        <pc:spChg chg="add del">
          <ac:chgData name="Agnieszka Długosz" userId="69a8b2a97c0a6ac1" providerId="LiveId" clId="{E528700C-332F-4EF6-B7E2-097AF65DB3B9}" dt="2022-10-19T18:00:18.948" v="19"/>
          <ac:spMkLst>
            <pc:docMk/>
            <pc:sldMk cId="2701540151" sldId="257"/>
            <ac:spMk id="13" creationId="{6BCE84B1-031D-8CF6-9A6C-543B38E8D792}"/>
          </ac:spMkLst>
        </pc:spChg>
        <pc:spChg chg="add del">
          <ac:chgData name="Agnieszka Długosz" userId="69a8b2a97c0a6ac1" providerId="LiveId" clId="{E528700C-332F-4EF6-B7E2-097AF65DB3B9}" dt="2022-10-19T18:00:18.948" v="19"/>
          <ac:spMkLst>
            <pc:docMk/>
            <pc:sldMk cId="2701540151" sldId="257"/>
            <ac:spMk id="14" creationId="{E64877EB-99CD-547C-A890-A94ACC59DB26}"/>
          </ac:spMkLst>
        </pc:spChg>
        <pc:spChg chg="add del">
          <ac:chgData name="Agnieszka Długosz" userId="69a8b2a97c0a6ac1" providerId="LiveId" clId="{E528700C-332F-4EF6-B7E2-097AF65DB3B9}" dt="2022-10-19T18:00:18.948" v="19"/>
          <ac:spMkLst>
            <pc:docMk/>
            <pc:sldMk cId="2701540151" sldId="257"/>
            <ac:spMk id="15" creationId="{79190E7D-9740-AE17-5EAC-A0B86C1F53F1}"/>
          </ac:spMkLst>
        </pc:spChg>
        <pc:spChg chg="add del">
          <ac:chgData name="Agnieszka Długosz" userId="69a8b2a97c0a6ac1" providerId="LiveId" clId="{E528700C-332F-4EF6-B7E2-097AF65DB3B9}" dt="2022-10-19T18:00:48.524" v="21"/>
          <ac:spMkLst>
            <pc:docMk/>
            <pc:sldMk cId="2701540151" sldId="257"/>
            <ac:spMk id="16" creationId="{1BADCA16-69ED-FE1F-8D38-4BB2E934A3FE}"/>
          </ac:spMkLst>
        </pc:spChg>
        <pc:spChg chg="add del">
          <ac:chgData name="Agnieszka Długosz" userId="69a8b2a97c0a6ac1" providerId="LiveId" clId="{E528700C-332F-4EF6-B7E2-097AF65DB3B9}" dt="2022-10-19T18:00:48.524" v="21"/>
          <ac:spMkLst>
            <pc:docMk/>
            <pc:sldMk cId="2701540151" sldId="257"/>
            <ac:spMk id="17" creationId="{76103C6B-01D0-8203-F2CE-691F8D2A7FFA}"/>
          </ac:spMkLst>
        </pc:spChg>
        <pc:spChg chg="add del">
          <ac:chgData name="Agnieszka Długosz" userId="69a8b2a97c0a6ac1" providerId="LiveId" clId="{E528700C-332F-4EF6-B7E2-097AF65DB3B9}" dt="2022-10-19T18:00:48.524" v="21"/>
          <ac:spMkLst>
            <pc:docMk/>
            <pc:sldMk cId="2701540151" sldId="257"/>
            <ac:spMk id="18" creationId="{A90D5967-DB00-4F00-3F93-0D12645B6C9C}"/>
          </ac:spMkLst>
        </pc:spChg>
        <pc:spChg chg="add del">
          <ac:chgData name="Agnieszka Długosz" userId="69a8b2a97c0a6ac1" providerId="LiveId" clId="{E528700C-332F-4EF6-B7E2-097AF65DB3B9}" dt="2022-10-19T18:18:35.886" v="339" actId="26606"/>
          <ac:spMkLst>
            <pc:docMk/>
            <pc:sldMk cId="2701540151" sldId="257"/>
            <ac:spMk id="20" creationId="{5FDF4720-5445-47BE-89FE-E40D1AE6F619}"/>
          </ac:spMkLst>
        </pc:spChg>
        <pc:spChg chg="add del">
          <ac:chgData name="Agnieszka Długosz" userId="69a8b2a97c0a6ac1" providerId="LiveId" clId="{E528700C-332F-4EF6-B7E2-097AF65DB3B9}" dt="2022-10-19T18:18:35.886" v="339" actId="26606"/>
          <ac:spMkLst>
            <pc:docMk/>
            <pc:sldMk cId="2701540151" sldId="257"/>
            <ac:spMk id="21" creationId="{AC8710B4-A815-4082-9E4F-F13A0007090C}"/>
          </ac:spMkLst>
        </pc:spChg>
        <pc:spChg chg="add del">
          <ac:chgData name="Agnieszka Długosz" userId="69a8b2a97c0a6ac1" providerId="LiveId" clId="{E528700C-332F-4EF6-B7E2-097AF65DB3B9}" dt="2022-10-19T18:21:05.131" v="367" actId="26606"/>
          <ac:spMkLst>
            <pc:docMk/>
            <pc:sldMk cId="2701540151" sldId="257"/>
            <ac:spMk id="22" creationId="{ED888B23-07FA-482A-96DF-47E31AF1A603}"/>
          </ac:spMkLst>
        </pc:spChg>
        <pc:spChg chg="add del">
          <ac:chgData name="Agnieszka Długosz" userId="69a8b2a97c0a6ac1" providerId="LiveId" clId="{E528700C-332F-4EF6-B7E2-097AF65DB3B9}" dt="2022-10-19T18:19:19.594" v="341" actId="26606"/>
          <ac:spMkLst>
            <pc:docMk/>
            <pc:sldMk cId="2701540151" sldId="257"/>
            <ac:spMk id="23" creationId="{EF9B8DF2-C3F5-49A2-94D2-F7B65A0F1F15}"/>
          </ac:spMkLst>
        </pc:spChg>
        <pc:spChg chg="add del">
          <ac:chgData name="Agnieszka Długosz" userId="69a8b2a97c0a6ac1" providerId="LiveId" clId="{E528700C-332F-4EF6-B7E2-097AF65DB3B9}" dt="2022-10-19T18:21:05.131" v="367" actId="26606"/>
          <ac:spMkLst>
            <pc:docMk/>
            <pc:sldMk cId="2701540151" sldId="257"/>
            <ac:spMk id="27" creationId="{5C8908E2-EE49-44D2-9428-A28D2312A8D5}"/>
          </ac:spMkLst>
        </pc:spChg>
        <pc:spChg chg="add del">
          <ac:chgData name="Agnieszka Długosz" userId="69a8b2a97c0a6ac1" providerId="LiveId" clId="{E528700C-332F-4EF6-B7E2-097AF65DB3B9}" dt="2022-10-19T18:21:05.131" v="367" actId="26606"/>
          <ac:spMkLst>
            <pc:docMk/>
            <pc:sldMk cId="2701540151" sldId="257"/>
            <ac:spMk id="31" creationId="{BD92035A-AA2F-4CD8-A556-1CE8BDEC75BD}"/>
          </ac:spMkLst>
        </pc:spChg>
        <pc:spChg chg="add del">
          <ac:chgData name="Agnieszka Długosz" userId="69a8b2a97c0a6ac1" providerId="LiveId" clId="{E528700C-332F-4EF6-B7E2-097AF65DB3B9}" dt="2022-10-19T18:21:05.131" v="367" actId="26606"/>
          <ac:spMkLst>
            <pc:docMk/>
            <pc:sldMk cId="2701540151" sldId="257"/>
            <ac:spMk id="32" creationId="{0DDB0BE9-2B65-3F03-C9A6-5EB2FC63A5CB}"/>
          </ac:spMkLst>
        </pc:spChg>
        <pc:spChg chg="add del">
          <ac:chgData name="Agnieszka Długosz" userId="69a8b2a97c0a6ac1" providerId="LiveId" clId="{E528700C-332F-4EF6-B7E2-097AF65DB3B9}" dt="2022-10-19T18:27:48.641" v="437" actId="26606"/>
          <ac:spMkLst>
            <pc:docMk/>
            <pc:sldMk cId="2701540151" sldId="257"/>
            <ac:spMk id="33" creationId="{A00D2CE1-35C1-46E6-BD59-CEE668BD90F4}"/>
          </ac:spMkLst>
        </pc:spChg>
        <pc:spChg chg="add del">
          <ac:chgData name="Agnieszka Długosz" userId="69a8b2a97c0a6ac1" providerId="LiveId" clId="{E528700C-332F-4EF6-B7E2-097AF65DB3B9}" dt="2022-10-19T18:27:48.641" v="437" actId="26606"/>
          <ac:spMkLst>
            <pc:docMk/>
            <pc:sldMk cId="2701540151" sldId="257"/>
            <ac:spMk id="34" creationId="{A3EFF7B1-6CB7-47D1-AD37-B870CA2B2151}"/>
          </ac:spMkLst>
        </pc:spChg>
        <pc:spChg chg="add del">
          <ac:chgData name="Agnieszka Długosz" userId="69a8b2a97c0a6ac1" providerId="LiveId" clId="{E528700C-332F-4EF6-B7E2-097AF65DB3B9}" dt="2022-10-19T18:27:48.641" v="437" actId="26606"/>
          <ac:spMkLst>
            <pc:docMk/>
            <pc:sldMk cId="2701540151" sldId="257"/>
            <ac:spMk id="40" creationId="{7FA2962B-21B6-4689-A95D-A8FF6ADE47F1}"/>
          </ac:spMkLst>
        </pc:spChg>
        <pc:spChg chg="add del">
          <ac:chgData name="Agnieszka Długosz" userId="69a8b2a97c0a6ac1" providerId="LiveId" clId="{E528700C-332F-4EF6-B7E2-097AF65DB3B9}" dt="2022-10-19T18:27:48.641" v="437" actId="26606"/>
          <ac:spMkLst>
            <pc:docMk/>
            <pc:sldMk cId="2701540151" sldId="257"/>
            <ac:spMk id="41" creationId="{E18403B7-F2C7-4C07-8522-21C31910902C}"/>
          </ac:spMkLst>
        </pc:spChg>
        <pc:spChg chg="add del">
          <ac:chgData name="Agnieszka Długosz" userId="69a8b2a97c0a6ac1" providerId="LiveId" clId="{E528700C-332F-4EF6-B7E2-097AF65DB3B9}" dt="2022-10-19T18:50:34.272" v="948" actId="26606"/>
          <ac:spMkLst>
            <pc:docMk/>
            <pc:sldMk cId="2701540151" sldId="257"/>
            <ac:spMk id="58" creationId="{AD21898E-86C0-4C8A-A76C-DF33E844C87A}"/>
          </ac:spMkLst>
        </pc:spChg>
        <pc:spChg chg="add del">
          <ac:chgData name="Agnieszka Długosz" userId="69a8b2a97c0a6ac1" providerId="LiveId" clId="{E528700C-332F-4EF6-B7E2-097AF65DB3B9}" dt="2022-10-19T18:50:34.272" v="948" actId="26606"/>
          <ac:spMkLst>
            <pc:docMk/>
            <pc:sldMk cId="2701540151" sldId="257"/>
            <ac:spMk id="59" creationId="{5C8F04BD-D093-45D0-B54C-50FDB308B4EE}"/>
          </ac:spMkLst>
        </pc:spChg>
        <pc:spChg chg="add del mod">
          <ac:chgData name="Agnieszka Długosz" userId="69a8b2a97c0a6ac1" providerId="LiveId" clId="{E528700C-332F-4EF6-B7E2-097AF65DB3B9}" dt="2022-10-21T11:41:45.694" v="2368" actId="26606"/>
          <ac:spMkLst>
            <pc:docMk/>
            <pc:sldMk cId="2701540151" sldId="257"/>
            <ac:spMk id="60" creationId="{0DDB0BE9-2B65-3F03-C9A6-5EB2FC63A5CB}"/>
          </ac:spMkLst>
        </pc:spChg>
        <pc:spChg chg="add del">
          <ac:chgData name="Agnieszka Długosz" userId="69a8b2a97c0a6ac1" providerId="LiveId" clId="{E528700C-332F-4EF6-B7E2-097AF65DB3B9}" dt="2022-10-19T18:50:31.331" v="945" actId="26606"/>
          <ac:spMkLst>
            <pc:docMk/>
            <pc:sldMk cId="2701540151" sldId="257"/>
            <ac:spMk id="65" creationId="{907EF6B7-1338-4443-8C46-6A318D952DFD}"/>
          </ac:spMkLst>
        </pc:spChg>
        <pc:spChg chg="add del">
          <ac:chgData name="Agnieszka Długosz" userId="69a8b2a97c0a6ac1" providerId="LiveId" clId="{E528700C-332F-4EF6-B7E2-097AF65DB3B9}" dt="2022-10-19T18:50:26.443" v="943" actId="26606"/>
          <ac:spMkLst>
            <pc:docMk/>
            <pc:sldMk cId="2701540151" sldId="257"/>
            <ac:spMk id="67" creationId="{EF9B8DF2-C3F5-49A2-94D2-F7B65A0F1F15}"/>
          </ac:spMkLst>
        </pc:spChg>
        <pc:spChg chg="add del">
          <ac:chgData name="Agnieszka Długosz" userId="69a8b2a97c0a6ac1" providerId="LiveId" clId="{E528700C-332F-4EF6-B7E2-097AF65DB3B9}" dt="2022-10-19T18:50:26.443" v="943" actId="26606"/>
          <ac:spMkLst>
            <pc:docMk/>
            <pc:sldMk cId="2701540151" sldId="257"/>
            <ac:spMk id="69" creationId="{4330B6AC-E6AB-45E4-A303-C8DE90EB2AAC}"/>
          </ac:spMkLst>
        </pc:spChg>
        <pc:spChg chg="add del">
          <ac:chgData name="Agnieszka Długosz" userId="69a8b2a97c0a6ac1" providerId="LiveId" clId="{E528700C-332F-4EF6-B7E2-097AF65DB3B9}" dt="2022-10-19T18:50:31.331" v="945" actId="26606"/>
          <ac:spMkLst>
            <pc:docMk/>
            <pc:sldMk cId="2701540151" sldId="257"/>
            <ac:spMk id="71" creationId="{DAAE4CDD-124C-4DCF-9584-B6033B545DD5}"/>
          </ac:spMkLst>
        </pc:spChg>
        <pc:spChg chg="add del">
          <ac:chgData name="Agnieszka Długosz" userId="69a8b2a97c0a6ac1" providerId="LiveId" clId="{E528700C-332F-4EF6-B7E2-097AF65DB3B9}" dt="2022-10-19T18:50:31.331" v="945" actId="26606"/>
          <ac:spMkLst>
            <pc:docMk/>
            <pc:sldMk cId="2701540151" sldId="257"/>
            <ac:spMk id="72" creationId="{081E4A58-353D-44AE-B2FC-2A74E2E400F7}"/>
          </ac:spMkLst>
        </pc:spChg>
        <pc:spChg chg="add del">
          <ac:chgData name="Agnieszka Długosz" userId="69a8b2a97c0a6ac1" providerId="LiveId" clId="{E528700C-332F-4EF6-B7E2-097AF65DB3B9}" dt="2022-10-19T18:50:34.272" v="947" actId="26606"/>
          <ac:spMkLst>
            <pc:docMk/>
            <pc:sldMk cId="2701540151" sldId="257"/>
            <ac:spMk id="74" creationId="{EA67B5B4-3A24-436E-B663-1B2EBFF8A0CD}"/>
          </ac:spMkLst>
        </pc:spChg>
        <pc:spChg chg="add del">
          <ac:chgData name="Agnieszka Długosz" userId="69a8b2a97c0a6ac1" providerId="LiveId" clId="{E528700C-332F-4EF6-B7E2-097AF65DB3B9}" dt="2022-10-19T18:50:34.272" v="947" actId="26606"/>
          <ac:spMkLst>
            <pc:docMk/>
            <pc:sldMk cId="2701540151" sldId="257"/>
            <ac:spMk id="75" creationId="{987FDF89-C993-41F4-A1B8-DBAFF16008A9}"/>
          </ac:spMkLst>
        </pc:spChg>
        <pc:spChg chg="add del">
          <ac:chgData name="Agnieszka Długosz" userId="69a8b2a97c0a6ac1" providerId="LiveId" clId="{E528700C-332F-4EF6-B7E2-097AF65DB3B9}" dt="2022-10-19T18:50:34.272" v="947" actId="26606"/>
          <ac:spMkLst>
            <pc:docMk/>
            <pc:sldMk cId="2701540151" sldId="257"/>
            <ac:spMk id="76" creationId="{64E585EA-75FD-4025-8270-F66A58A15CDA}"/>
          </ac:spMkLst>
        </pc:spChg>
        <pc:spChg chg="add del">
          <ac:chgData name="Agnieszka Długosz" userId="69a8b2a97c0a6ac1" providerId="LiveId" clId="{E528700C-332F-4EF6-B7E2-097AF65DB3B9}" dt="2022-10-21T11:41:45.694" v="2368" actId="26606"/>
          <ac:spMkLst>
            <pc:docMk/>
            <pc:sldMk cId="2701540151" sldId="257"/>
            <ac:spMk id="78" creationId="{907EF6B7-1338-4443-8C46-6A318D952DFD}"/>
          </ac:spMkLst>
        </pc:spChg>
        <pc:spChg chg="add del">
          <ac:chgData name="Agnieszka Długosz" userId="69a8b2a97c0a6ac1" providerId="LiveId" clId="{E528700C-332F-4EF6-B7E2-097AF65DB3B9}" dt="2022-10-21T11:41:45.694" v="2368" actId="26606"/>
          <ac:spMkLst>
            <pc:docMk/>
            <pc:sldMk cId="2701540151" sldId="257"/>
            <ac:spMk id="79" creationId="{DAAE4CDD-124C-4DCF-9584-B6033B545DD5}"/>
          </ac:spMkLst>
        </pc:spChg>
        <pc:spChg chg="add del">
          <ac:chgData name="Agnieszka Długosz" userId="69a8b2a97c0a6ac1" providerId="LiveId" clId="{E528700C-332F-4EF6-B7E2-097AF65DB3B9}" dt="2022-10-21T11:41:45.694" v="2368" actId="26606"/>
          <ac:spMkLst>
            <pc:docMk/>
            <pc:sldMk cId="2701540151" sldId="257"/>
            <ac:spMk id="80" creationId="{081E4A58-353D-44AE-B2FC-2A74E2E400F7}"/>
          </ac:spMkLst>
        </pc:spChg>
        <pc:spChg chg="add">
          <ac:chgData name="Agnieszka Długosz" userId="69a8b2a97c0a6ac1" providerId="LiveId" clId="{E528700C-332F-4EF6-B7E2-097AF65DB3B9}" dt="2022-10-21T11:41:45.694" v="2368" actId="26606"/>
          <ac:spMkLst>
            <pc:docMk/>
            <pc:sldMk cId="2701540151" sldId="257"/>
            <ac:spMk id="84" creationId="{9228552E-C8B1-4A80-8448-0787CE0FC704}"/>
          </ac:spMkLst>
        </pc:spChg>
        <pc:spChg chg="add del">
          <ac:chgData name="Agnieszka Długosz" userId="69a8b2a97c0a6ac1" providerId="LiveId" clId="{E528700C-332F-4EF6-B7E2-097AF65DB3B9}" dt="2022-10-21T10:11:47.203" v="2307" actId="26606"/>
          <ac:spMkLst>
            <pc:docMk/>
            <pc:sldMk cId="2701540151" sldId="257"/>
            <ac:spMk id="87" creationId="{39F23E05-E5C5-497C-A842-7BD21B207609}"/>
          </ac:spMkLst>
        </pc:spChg>
        <pc:grpChg chg="add del">
          <ac:chgData name="Agnieszka Długosz" userId="69a8b2a97c0a6ac1" providerId="LiveId" clId="{E528700C-332F-4EF6-B7E2-097AF65DB3B9}" dt="2022-10-19T18:21:05.131" v="367" actId="26606"/>
          <ac:grpSpMkLst>
            <pc:docMk/>
            <pc:sldMk cId="2701540151" sldId="257"/>
            <ac:grpSpMk id="28" creationId="{5D1A9D8B-3117-4D9D-BDA4-DD81895098B0}"/>
          </ac:grpSpMkLst>
        </pc:grpChg>
        <pc:grpChg chg="add del">
          <ac:chgData name="Agnieszka Długosz" userId="69a8b2a97c0a6ac1" providerId="LiveId" clId="{E528700C-332F-4EF6-B7E2-097AF65DB3B9}" dt="2022-10-19T18:27:48.641" v="437" actId="26606"/>
          <ac:grpSpMkLst>
            <pc:docMk/>
            <pc:sldMk cId="2701540151" sldId="257"/>
            <ac:grpSpMk id="35" creationId="{A58DCE86-9AE1-46D1-96D6-04B8B3EDF6FA}"/>
          </ac:grpSpMkLst>
        </pc:grpChg>
        <pc:grpChg chg="add del">
          <ac:chgData name="Agnieszka Długosz" userId="69a8b2a97c0a6ac1" providerId="LiveId" clId="{E528700C-332F-4EF6-B7E2-097AF65DB3B9}" dt="2022-10-19T18:27:48.641" v="437" actId="26606"/>
          <ac:grpSpMkLst>
            <pc:docMk/>
            <pc:sldMk cId="2701540151" sldId="257"/>
            <ac:grpSpMk id="42" creationId="{A745280D-ED36-41FE-8EB1-CE597C99CFE8}"/>
          </ac:grpSpMkLst>
        </pc:grpChg>
        <pc:grpChg chg="add del">
          <ac:chgData name="Agnieszka Długosz" userId="69a8b2a97c0a6ac1" providerId="LiveId" clId="{E528700C-332F-4EF6-B7E2-097AF65DB3B9}" dt="2022-10-19T18:27:48.641" v="437" actId="26606"/>
          <ac:grpSpMkLst>
            <pc:docMk/>
            <pc:sldMk cId="2701540151" sldId="257"/>
            <ac:grpSpMk id="43" creationId="{23B58CC6-A99E-43AF-A467-256F19287FB8}"/>
          </ac:grpSpMkLst>
        </pc:grpChg>
        <pc:grpChg chg="add del">
          <ac:chgData name="Agnieszka Długosz" userId="69a8b2a97c0a6ac1" providerId="LiveId" clId="{E528700C-332F-4EF6-B7E2-097AF65DB3B9}" dt="2022-10-19T18:27:48.641" v="437" actId="26606"/>
          <ac:grpSpMkLst>
            <pc:docMk/>
            <pc:sldMk cId="2701540151" sldId="257"/>
            <ac:grpSpMk id="52" creationId="{80E95A5C-1E97-41C3-9DEC-245FF6DEBF1F}"/>
          </ac:grpSpMkLst>
        </pc:grpChg>
        <pc:graphicFrameChg chg="add del">
          <ac:chgData name="Agnieszka Długosz" userId="69a8b2a97c0a6ac1" providerId="LiveId" clId="{E528700C-332F-4EF6-B7E2-097AF65DB3B9}" dt="2022-10-19T18:19:19.594" v="341" actId="26606"/>
          <ac:graphicFrameMkLst>
            <pc:docMk/>
            <pc:sldMk cId="2701540151" sldId="257"/>
            <ac:graphicFrameMk id="25" creationId="{498945AE-7271-0FF5-9D5E-F21BCE615338}"/>
          </ac:graphicFrameMkLst>
        </pc:graphicFrameChg>
        <pc:graphicFrameChg chg="add del">
          <ac:chgData name="Agnieszka Długosz" userId="69a8b2a97c0a6ac1" providerId="LiveId" clId="{E528700C-332F-4EF6-B7E2-097AF65DB3B9}" dt="2022-10-19T18:27:48.641" v="437" actId="26606"/>
          <ac:graphicFrameMkLst>
            <pc:docMk/>
            <pc:sldMk cId="2701540151" sldId="257"/>
            <ac:graphicFrameMk id="56" creationId="{18AFFC78-B1BE-B54A-9274-03A98BE1B04A}"/>
          </ac:graphicFrameMkLst>
        </pc:graphicFrameChg>
        <pc:graphicFrameChg chg="add del">
          <ac:chgData name="Agnieszka Długosz" userId="69a8b2a97c0a6ac1" providerId="LiveId" clId="{E528700C-332F-4EF6-B7E2-097AF65DB3B9}" dt="2022-10-21T10:11:47.203" v="2307" actId="26606"/>
          <ac:graphicFrameMkLst>
            <pc:docMk/>
            <pc:sldMk cId="2701540151" sldId="257"/>
            <ac:graphicFrameMk id="82" creationId="{3D382F23-5C56-D5E6-476A-26B08F50A8CE}"/>
          </ac:graphicFrameMkLst>
        </pc:graphicFrameChg>
        <pc:graphicFrameChg chg="add mod">
          <ac:chgData name="Agnieszka Długosz" userId="69a8b2a97c0a6ac1" providerId="LiveId" clId="{E528700C-332F-4EF6-B7E2-097AF65DB3B9}" dt="2022-10-24T04:19:25.463" v="3026"/>
          <ac:graphicFrameMkLst>
            <pc:docMk/>
            <pc:sldMk cId="2701540151" sldId="257"/>
            <ac:graphicFrameMk id="86" creationId="{A5C2A45A-485D-5081-B1C3-9D233F9789CB}"/>
          </ac:graphicFrameMkLst>
        </pc:graphicFrameChg>
        <pc:picChg chg="add del">
          <ac:chgData name="Agnieszka Długosz" userId="69a8b2a97c0a6ac1" providerId="LiveId" clId="{E528700C-332F-4EF6-B7E2-097AF65DB3B9}" dt="2022-10-19T18:18:35.886" v="339" actId="26606"/>
          <ac:picMkLst>
            <pc:docMk/>
            <pc:sldMk cId="2701540151" sldId="257"/>
            <ac:picMk id="19" creationId="{45FB5BF6-5736-9748-A682-773720BB7A05}"/>
          </ac:picMkLst>
        </pc:picChg>
        <pc:picChg chg="add del">
          <ac:chgData name="Agnieszka Długosz" userId="69a8b2a97c0a6ac1" providerId="LiveId" clId="{E528700C-332F-4EF6-B7E2-097AF65DB3B9}" dt="2022-10-19T18:19:19.594" v="341" actId="26606"/>
          <ac:picMkLst>
            <pc:docMk/>
            <pc:sldMk cId="2701540151" sldId="257"/>
            <ac:picMk id="24" creationId="{A4D274D0-C27A-4291-B213-CA4A618C27FC}"/>
          </ac:picMkLst>
        </pc:picChg>
        <pc:picChg chg="add del">
          <ac:chgData name="Agnieszka Długosz" userId="69a8b2a97c0a6ac1" providerId="LiveId" clId="{E528700C-332F-4EF6-B7E2-097AF65DB3B9}" dt="2022-10-19T18:50:26.443" v="943" actId="26606"/>
          <ac:picMkLst>
            <pc:docMk/>
            <pc:sldMk cId="2701540151" sldId="257"/>
            <ac:picMk id="64" creationId="{84C46C3C-6C0E-2F7C-09FF-9AA00BD7D55D}"/>
          </ac:picMkLst>
        </pc:picChg>
        <pc:picChg chg="add del">
          <ac:chgData name="Agnieszka Długosz" userId="69a8b2a97c0a6ac1" providerId="LiveId" clId="{E528700C-332F-4EF6-B7E2-097AF65DB3B9}" dt="2022-10-21T10:11:47.203" v="2307" actId="26606"/>
          <ac:picMkLst>
            <pc:docMk/>
            <pc:sldMk cId="2701540151" sldId="257"/>
            <ac:picMk id="83" creationId="{2B2E4FD1-5B6C-A211-6382-DDEE41EC9380}"/>
          </ac:picMkLst>
        </pc:picChg>
        <pc:picChg chg="add">
          <ac:chgData name="Agnieszka Długosz" userId="69a8b2a97c0a6ac1" providerId="LiveId" clId="{E528700C-332F-4EF6-B7E2-097AF65DB3B9}" dt="2022-10-21T11:41:45.694" v="2368" actId="26606"/>
          <ac:picMkLst>
            <pc:docMk/>
            <pc:sldMk cId="2701540151" sldId="257"/>
            <ac:picMk id="85" creationId="{0CBF2BAF-CBFF-D065-BFD2-59FCE7AC2A10}"/>
          </ac:picMkLst>
        </pc:picChg>
      </pc:sldChg>
      <pc:sldChg chg="addSp delSp modSp new mod setBg setClrOvrMap">
        <pc:chgData name="Agnieszka Długosz" userId="69a8b2a97c0a6ac1" providerId="LiveId" clId="{E528700C-332F-4EF6-B7E2-097AF65DB3B9}" dt="2022-10-24T04:09:17.827" v="2609" actId="20577"/>
        <pc:sldMkLst>
          <pc:docMk/>
          <pc:sldMk cId="2123437655" sldId="258"/>
        </pc:sldMkLst>
        <pc:spChg chg="add del mod">
          <ac:chgData name="Agnieszka Długosz" userId="69a8b2a97c0a6ac1" providerId="LiveId" clId="{E528700C-332F-4EF6-B7E2-097AF65DB3B9}" dt="2022-10-19T18:18:10.334" v="337" actId="26606"/>
          <ac:spMkLst>
            <pc:docMk/>
            <pc:sldMk cId="2123437655" sldId="258"/>
            <ac:spMk id="2" creationId="{38198565-44D3-DFB8-3685-E32F42CB6925}"/>
          </ac:spMkLst>
        </pc:spChg>
        <pc:spChg chg="add">
          <ac:chgData name="Agnieszka Długosz" userId="69a8b2a97c0a6ac1" providerId="LiveId" clId="{E528700C-332F-4EF6-B7E2-097AF65DB3B9}" dt="2022-10-19T18:18:10.334" v="337" actId="26606"/>
          <ac:spMkLst>
            <pc:docMk/>
            <pc:sldMk cId="2123437655" sldId="258"/>
            <ac:spMk id="9" creationId="{CF62D2A7-8207-488C-9F46-316BA81A16C8}"/>
          </ac:spMkLst>
        </pc:spChg>
        <pc:graphicFrameChg chg="add mod">
          <ac:chgData name="Agnieszka Długosz" userId="69a8b2a97c0a6ac1" providerId="LiveId" clId="{E528700C-332F-4EF6-B7E2-097AF65DB3B9}" dt="2022-10-24T04:09:17.827" v="2609" actId="20577"/>
          <ac:graphicFrameMkLst>
            <pc:docMk/>
            <pc:sldMk cId="2123437655" sldId="258"/>
            <ac:graphicFrameMk id="6" creationId="{81BAF582-4786-B1F8-A5BF-B7F762F4667A}"/>
          </ac:graphicFrameMkLst>
        </pc:graphicFrameChg>
        <pc:picChg chg="add del mod">
          <ac:chgData name="Agnieszka Długosz" userId="69a8b2a97c0a6ac1" providerId="LiveId" clId="{E528700C-332F-4EF6-B7E2-097AF65DB3B9}" dt="2022-10-19T18:14:42.772" v="307" actId="478"/>
          <ac:picMkLst>
            <pc:docMk/>
            <pc:sldMk cId="2123437655" sldId="258"/>
            <ac:picMk id="4" creationId="{31D067B9-36D0-8DD6-68E5-B1D4AEF697F5}"/>
          </ac:picMkLst>
        </pc:picChg>
        <pc:picChg chg="add">
          <ac:chgData name="Agnieszka Długosz" userId="69a8b2a97c0a6ac1" providerId="LiveId" clId="{E528700C-332F-4EF6-B7E2-097AF65DB3B9}" dt="2022-10-19T18:18:10.334" v="337" actId="26606"/>
          <ac:picMkLst>
            <pc:docMk/>
            <pc:sldMk cId="2123437655" sldId="258"/>
            <ac:picMk id="5" creationId="{830A7767-58EA-C2D5-DD71-AE54995646C8}"/>
          </ac:picMkLst>
        </pc:picChg>
      </pc:sldChg>
      <pc:sldChg chg="addSp delSp modSp new del mod">
        <pc:chgData name="Agnieszka Długosz" userId="69a8b2a97c0a6ac1" providerId="LiveId" clId="{E528700C-332F-4EF6-B7E2-097AF65DB3B9}" dt="2022-10-19T18:48:35.803" v="922" actId="2696"/>
        <pc:sldMkLst>
          <pc:docMk/>
          <pc:sldMk cId="1544877412" sldId="259"/>
        </pc:sldMkLst>
        <pc:spChg chg="add">
          <ac:chgData name="Agnieszka Długosz" userId="69a8b2a97c0a6ac1" providerId="LiveId" clId="{E528700C-332F-4EF6-B7E2-097AF65DB3B9}" dt="2022-10-19T18:02:23.495" v="27"/>
          <ac:spMkLst>
            <pc:docMk/>
            <pc:sldMk cId="1544877412" sldId="259"/>
            <ac:spMk id="2" creationId="{21F66582-D1E8-76DF-C27C-16396209DF03}"/>
          </ac:spMkLst>
        </pc:spChg>
        <pc:spChg chg="add">
          <ac:chgData name="Agnieszka Długosz" userId="69a8b2a97c0a6ac1" providerId="LiveId" clId="{E528700C-332F-4EF6-B7E2-097AF65DB3B9}" dt="2022-10-19T18:02:23.495" v="27"/>
          <ac:spMkLst>
            <pc:docMk/>
            <pc:sldMk cId="1544877412" sldId="259"/>
            <ac:spMk id="3" creationId="{1A9D7DF7-4C78-E850-8DFD-50B90448D86B}"/>
          </ac:spMkLst>
        </pc:spChg>
        <pc:spChg chg="add mod">
          <ac:chgData name="Agnieszka Długosz" userId="69a8b2a97c0a6ac1" providerId="LiveId" clId="{E528700C-332F-4EF6-B7E2-097AF65DB3B9}" dt="2022-10-19T18:05:14.861" v="63" actId="20577"/>
          <ac:spMkLst>
            <pc:docMk/>
            <pc:sldMk cId="1544877412" sldId="259"/>
            <ac:spMk id="4" creationId="{B776165D-CA67-881B-902A-30528E2B20BA}"/>
          </ac:spMkLst>
        </pc:spChg>
        <pc:spChg chg="add del mod">
          <ac:chgData name="Agnieszka Długosz" userId="69a8b2a97c0a6ac1" providerId="LiveId" clId="{E528700C-332F-4EF6-B7E2-097AF65DB3B9}" dt="2022-10-19T18:48:22.029" v="921" actId="478"/>
          <ac:spMkLst>
            <pc:docMk/>
            <pc:sldMk cId="1544877412" sldId="259"/>
            <ac:spMk id="5" creationId="{683D66BC-EF3F-D680-5226-43F2478D44F3}"/>
          </ac:spMkLst>
        </pc:spChg>
        <pc:spChg chg="add del mod">
          <ac:chgData name="Agnieszka Długosz" userId="69a8b2a97c0a6ac1" providerId="LiveId" clId="{E528700C-332F-4EF6-B7E2-097AF65DB3B9}" dt="2022-10-19T18:21:30.614" v="377" actId="478"/>
          <ac:spMkLst>
            <pc:docMk/>
            <pc:sldMk cId="1544877412" sldId="259"/>
            <ac:spMk id="6" creationId="{81BDD44B-A061-DCE6-6BC4-440FCFF16304}"/>
          </ac:spMkLst>
        </pc:spChg>
        <pc:picChg chg="add del mod">
          <ac:chgData name="Agnieszka Długosz" userId="69a8b2a97c0a6ac1" providerId="LiveId" clId="{E528700C-332F-4EF6-B7E2-097AF65DB3B9}" dt="2022-10-19T18:21:23.225" v="372" actId="478"/>
          <ac:picMkLst>
            <pc:docMk/>
            <pc:sldMk cId="1544877412" sldId="259"/>
            <ac:picMk id="2049" creationId="{026B8BF7-5CAF-5353-B269-BD7EB8FA0920}"/>
          </ac:picMkLst>
        </pc:picChg>
        <pc:picChg chg="add del">
          <ac:chgData name="Agnieszka Długosz" userId="69a8b2a97c0a6ac1" providerId="LiveId" clId="{E528700C-332F-4EF6-B7E2-097AF65DB3B9}" dt="2022-10-19T18:21:21.693" v="371" actId="478"/>
          <ac:picMkLst>
            <pc:docMk/>
            <pc:sldMk cId="1544877412" sldId="259"/>
            <ac:picMk id="2050" creationId="{B818C973-8A1B-4417-AD9F-666AEB0BB839}"/>
          </ac:picMkLst>
        </pc:picChg>
        <pc:picChg chg="add del">
          <ac:chgData name="Agnieszka Długosz" userId="69a8b2a97c0a6ac1" providerId="LiveId" clId="{E528700C-332F-4EF6-B7E2-097AF65DB3B9}" dt="2022-10-19T18:21:26.336" v="374" actId="478"/>
          <ac:picMkLst>
            <pc:docMk/>
            <pc:sldMk cId="1544877412" sldId="259"/>
            <ac:picMk id="2051" creationId="{05AA6838-F185-CD59-859E-AFBAE798D421}"/>
          </ac:picMkLst>
        </pc:picChg>
        <pc:picChg chg="add del">
          <ac:chgData name="Agnieszka Długosz" userId="69a8b2a97c0a6ac1" providerId="LiveId" clId="{E528700C-332F-4EF6-B7E2-097AF65DB3B9}" dt="2022-10-19T18:21:24.844" v="373" actId="478"/>
          <ac:picMkLst>
            <pc:docMk/>
            <pc:sldMk cId="1544877412" sldId="259"/>
            <ac:picMk id="2052" creationId="{409F7E59-F859-8ECA-E312-D01D46144840}"/>
          </ac:picMkLst>
        </pc:picChg>
        <pc:picChg chg="add del">
          <ac:chgData name="Agnieszka Długosz" userId="69a8b2a97c0a6ac1" providerId="LiveId" clId="{E528700C-332F-4EF6-B7E2-097AF65DB3B9}" dt="2022-10-19T18:21:27.813" v="375" actId="478"/>
          <ac:picMkLst>
            <pc:docMk/>
            <pc:sldMk cId="1544877412" sldId="259"/>
            <ac:picMk id="2053" creationId="{32F91B6F-52B7-CDEA-421C-1A631DF4D2E0}"/>
          </ac:picMkLst>
        </pc:picChg>
        <pc:picChg chg="add del">
          <ac:chgData name="Agnieszka Długosz" userId="69a8b2a97c0a6ac1" providerId="LiveId" clId="{E528700C-332F-4EF6-B7E2-097AF65DB3B9}" dt="2022-10-19T18:21:32.590" v="378" actId="478"/>
          <ac:picMkLst>
            <pc:docMk/>
            <pc:sldMk cId="1544877412" sldId="259"/>
            <ac:picMk id="2054" creationId="{A6FA2719-F0CD-DEA3-EEE3-0FFDB21FBAAE}"/>
          </ac:picMkLst>
        </pc:picChg>
        <pc:picChg chg="add del">
          <ac:chgData name="Agnieszka Długosz" userId="69a8b2a97c0a6ac1" providerId="LiveId" clId="{E528700C-332F-4EF6-B7E2-097AF65DB3B9}" dt="2022-10-19T18:21:29.165" v="376" actId="478"/>
          <ac:picMkLst>
            <pc:docMk/>
            <pc:sldMk cId="1544877412" sldId="259"/>
            <ac:picMk id="2055" creationId="{EEC35773-69A3-A7F5-4232-5B8BFF086448}"/>
          </ac:picMkLst>
        </pc:picChg>
        <pc:picChg chg="add del mod">
          <ac:chgData name="Agnieszka Długosz" userId="69a8b2a97c0a6ac1" providerId="LiveId" clId="{E528700C-332F-4EF6-B7E2-097AF65DB3B9}" dt="2022-10-19T18:24:10.402" v="403" actId="478"/>
          <ac:picMkLst>
            <pc:docMk/>
            <pc:sldMk cId="1544877412" sldId="259"/>
            <ac:picMk id="2056" creationId="{61CC381E-0C4C-891B-C9C6-C9FB64D30A7C}"/>
          </ac:picMkLst>
        </pc:picChg>
        <pc:picChg chg="add del mod">
          <ac:chgData name="Agnieszka Długosz" userId="69a8b2a97c0a6ac1" providerId="LiveId" clId="{E528700C-332F-4EF6-B7E2-097AF65DB3B9}" dt="2022-10-19T18:24:13.088" v="404" actId="478"/>
          <ac:picMkLst>
            <pc:docMk/>
            <pc:sldMk cId="1544877412" sldId="259"/>
            <ac:picMk id="2057" creationId="{0D2BBC72-62CE-0CE6-24AD-39F0B7FDF31D}"/>
          </ac:picMkLst>
        </pc:picChg>
        <pc:picChg chg="add del">
          <ac:chgData name="Agnieszka Długosz" userId="69a8b2a97c0a6ac1" providerId="LiveId" clId="{E528700C-332F-4EF6-B7E2-097AF65DB3B9}" dt="2022-10-19T18:02:34.633" v="29" actId="478"/>
          <ac:picMkLst>
            <pc:docMk/>
            <pc:sldMk cId="1544877412" sldId="259"/>
            <ac:picMk id="2058" creationId="{53A1A5A2-68E2-C093-433E-EB760BAE642F}"/>
          </ac:picMkLst>
        </pc:picChg>
      </pc:sldChg>
      <pc:sldChg chg="addSp delSp modSp new mod setBg">
        <pc:chgData name="Agnieszka Długosz" userId="69a8b2a97c0a6ac1" providerId="LiveId" clId="{E528700C-332F-4EF6-B7E2-097AF65DB3B9}" dt="2022-10-20T18:14:07.600" v="1851" actId="26606"/>
        <pc:sldMkLst>
          <pc:docMk/>
          <pc:sldMk cId="3577304099" sldId="260"/>
        </pc:sldMkLst>
        <pc:spChg chg="add del">
          <ac:chgData name="Agnieszka Długosz" userId="69a8b2a97c0a6ac1" providerId="LiveId" clId="{E528700C-332F-4EF6-B7E2-097AF65DB3B9}" dt="2022-10-20T18:14:07.600" v="1851" actId="26606"/>
          <ac:spMkLst>
            <pc:docMk/>
            <pc:sldMk cId="3577304099" sldId="260"/>
            <ac:spMk id="8" creationId="{B670DBD5-770C-4383-9F54-5B86E86BD5BB}"/>
          </ac:spMkLst>
        </pc:spChg>
        <pc:spChg chg="add">
          <ac:chgData name="Agnieszka Długosz" userId="69a8b2a97c0a6ac1" providerId="LiveId" clId="{E528700C-332F-4EF6-B7E2-097AF65DB3B9}" dt="2022-10-20T18:14:07.600" v="1851" actId="26606"/>
          <ac:spMkLst>
            <pc:docMk/>
            <pc:sldMk cId="3577304099" sldId="260"/>
            <ac:spMk id="13" creationId="{4613B4A9-1C7C-4729-A016-AB42D3979460}"/>
          </ac:spMkLst>
        </pc:spChg>
        <pc:picChg chg="add mod">
          <ac:chgData name="Agnieszka Długosz" userId="69a8b2a97c0a6ac1" providerId="LiveId" clId="{E528700C-332F-4EF6-B7E2-097AF65DB3B9}" dt="2022-10-20T18:14:07.600" v="1851" actId="26606"/>
          <ac:picMkLst>
            <pc:docMk/>
            <pc:sldMk cId="3577304099" sldId="260"/>
            <ac:picMk id="3" creationId="{E9B2DF6B-9C1D-3C4E-63F8-5D39B8C16C4A}"/>
          </ac:picMkLst>
        </pc:picChg>
      </pc:sldChg>
      <pc:sldChg chg="addSp modSp new mod setBg">
        <pc:chgData name="Agnieszka Długosz" userId="69a8b2a97c0a6ac1" providerId="LiveId" clId="{E528700C-332F-4EF6-B7E2-097AF65DB3B9}" dt="2022-10-20T18:14:00.272" v="1850" actId="26606"/>
        <pc:sldMkLst>
          <pc:docMk/>
          <pc:sldMk cId="1492204952" sldId="261"/>
        </pc:sldMkLst>
        <pc:spChg chg="add">
          <ac:chgData name="Agnieszka Długosz" userId="69a8b2a97c0a6ac1" providerId="LiveId" clId="{E528700C-332F-4EF6-B7E2-097AF65DB3B9}" dt="2022-10-20T18:14:00.272" v="1850" actId="26606"/>
          <ac:spMkLst>
            <pc:docMk/>
            <pc:sldMk cId="1492204952" sldId="261"/>
            <ac:spMk id="12" creationId="{6C2997EE-0889-44C3-AC0D-18F26AC9AAAB}"/>
          </ac:spMkLst>
        </pc:spChg>
        <pc:picChg chg="add mod ord">
          <ac:chgData name="Agnieszka Długosz" userId="69a8b2a97c0a6ac1" providerId="LiveId" clId="{E528700C-332F-4EF6-B7E2-097AF65DB3B9}" dt="2022-10-20T18:14:00.272" v="1850" actId="26606"/>
          <ac:picMkLst>
            <pc:docMk/>
            <pc:sldMk cId="1492204952" sldId="261"/>
            <ac:picMk id="3" creationId="{B4F75BBF-7B86-53E9-5EA0-2584B61F685D}"/>
          </ac:picMkLst>
        </pc:picChg>
        <pc:picChg chg="add mod ord">
          <ac:chgData name="Agnieszka Długosz" userId="69a8b2a97c0a6ac1" providerId="LiveId" clId="{E528700C-332F-4EF6-B7E2-097AF65DB3B9}" dt="2022-10-20T18:14:00.272" v="1850" actId="26606"/>
          <ac:picMkLst>
            <pc:docMk/>
            <pc:sldMk cId="1492204952" sldId="261"/>
            <ac:picMk id="5" creationId="{FCDCB177-2F06-334B-F88A-DD800660D803}"/>
          </ac:picMkLst>
        </pc:picChg>
        <pc:picChg chg="add mod">
          <ac:chgData name="Agnieszka Długosz" userId="69a8b2a97c0a6ac1" providerId="LiveId" clId="{E528700C-332F-4EF6-B7E2-097AF65DB3B9}" dt="2022-10-20T18:14:00.272" v="1850" actId="26606"/>
          <ac:picMkLst>
            <pc:docMk/>
            <pc:sldMk cId="1492204952" sldId="261"/>
            <ac:picMk id="7" creationId="{A7F77AC2-364C-E6CF-727C-1D5B9C151E7F}"/>
          </ac:picMkLst>
        </pc:picChg>
      </pc:sldChg>
      <pc:sldChg chg="addSp modSp new mod setBg">
        <pc:chgData name="Agnieszka Długosz" userId="69a8b2a97c0a6ac1" providerId="LiveId" clId="{E528700C-332F-4EF6-B7E2-097AF65DB3B9}" dt="2022-10-20T18:13:49.399" v="1849" actId="26606"/>
        <pc:sldMkLst>
          <pc:docMk/>
          <pc:sldMk cId="1369257534" sldId="262"/>
        </pc:sldMkLst>
        <pc:spChg chg="add">
          <ac:chgData name="Agnieszka Długosz" userId="69a8b2a97c0a6ac1" providerId="LiveId" clId="{E528700C-332F-4EF6-B7E2-097AF65DB3B9}" dt="2022-10-20T18:13:49.399" v="1849" actId="26606"/>
          <ac:spMkLst>
            <pc:docMk/>
            <pc:sldMk cId="1369257534" sldId="262"/>
            <ac:spMk id="8" creationId="{42A4FC2C-047E-45A5-965D-8E1E3BF09BC6}"/>
          </ac:spMkLst>
        </pc:spChg>
        <pc:picChg chg="add mod">
          <ac:chgData name="Agnieszka Długosz" userId="69a8b2a97c0a6ac1" providerId="LiveId" clId="{E528700C-332F-4EF6-B7E2-097AF65DB3B9}" dt="2022-10-20T18:13:49.399" v="1849" actId="26606"/>
          <ac:picMkLst>
            <pc:docMk/>
            <pc:sldMk cId="1369257534" sldId="262"/>
            <ac:picMk id="3" creationId="{F6A7EEF4-604F-3FDC-D085-5A18EECE6055}"/>
          </ac:picMkLst>
        </pc:picChg>
      </pc:sldChg>
      <pc:sldChg chg="addSp delSp modSp new mod setBg setClrOvrMap">
        <pc:chgData name="Agnieszka Długosz" userId="69a8b2a97c0a6ac1" providerId="LiveId" clId="{E528700C-332F-4EF6-B7E2-097AF65DB3B9}" dt="2022-10-21T11:41:26.183" v="2367" actId="20577"/>
        <pc:sldMkLst>
          <pc:docMk/>
          <pc:sldMk cId="1766320844" sldId="263"/>
        </pc:sldMkLst>
        <pc:spChg chg="add del mod">
          <ac:chgData name="Agnieszka Długosz" userId="69a8b2a97c0a6ac1" providerId="LiveId" clId="{E528700C-332F-4EF6-B7E2-097AF65DB3B9}" dt="2022-10-19T18:22:53.591" v="395" actId="26606"/>
          <ac:spMkLst>
            <pc:docMk/>
            <pc:sldMk cId="1766320844" sldId="263"/>
            <ac:spMk id="3" creationId="{271A58D2-0683-4BE4-09F2-94721134AF9C}"/>
          </ac:spMkLst>
        </pc:spChg>
        <pc:spChg chg="add">
          <ac:chgData name="Agnieszka Długosz" userId="69a8b2a97c0a6ac1" providerId="LiveId" clId="{E528700C-332F-4EF6-B7E2-097AF65DB3B9}" dt="2022-10-19T18:22:53.591" v="395" actId="26606"/>
          <ac:spMkLst>
            <pc:docMk/>
            <pc:sldMk cId="1766320844" sldId="263"/>
            <ac:spMk id="6" creationId="{A3EFF7B1-6CB7-47D1-AD37-B870CA2B2151}"/>
          </ac:spMkLst>
        </pc:spChg>
        <pc:spChg chg="add">
          <ac:chgData name="Agnieszka Długosz" userId="69a8b2a97c0a6ac1" providerId="LiveId" clId="{E528700C-332F-4EF6-B7E2-097AF65DB3B9}" dt="2022-10-19T18:22:53.591" v="395" actId="26606"/>
          <ac:spMkLst>
            <pc:docMk/>
            <pc:sldMk cId="1766320844" sldId="263"/>
            <ac:spMk id="7" creationId="{7FA2962B-21B6-4689-A95D-A8FF6ADE47F1}"/>
          </ac:spMkLst>
        </pc:spChg>
        <pc:spChg chg="add del">
          <ac:chgData name="Agnieszka Długosz" userId="69a8b2a97c0a6ac1" providerId="LiveId" clId="{E528700C-332F-4EF6-B7E2-097AF65DB3B9}" dt="2022-10-19T18:22:17.159" v="384" actId="26606"/>
          <ac:spMkLst>
            <pc:docMk/>
            <pc:sldMk cId="1766320844" sldId="263"/>
            <ac:spMk id="8" creationId="{AD21898E-86C0-4C8A-A76C-DF33E844C87A}"/>
          </ac:spMkLst>
        </pc:spChg>
        <pc:spChg chg="add del">
          <ac:chgData name="Agnieszka Długosz" userId="69a8b2a97c0a6ac1" providerId="LiveId" clId="{E528700C-332F-4EF6-B7E2-097AF65DB3B9}" dt="2022-10-19T18:22:07.555" v="382" actId="26606"/>
          <ac:spMkLst>
            <pc:docMk/>
            <pc:sldMk cId="1766320844" sldId="263"/>
            <ac:spMk id="9" creationId="{2659FDB4-FCBE-4A89-B46D-43D4FA54464D}"/>
          </ac:spMkLst>
        </pc:spChg>
        <pc:spChg chg="add del">
          <ac:chgData name="Agnieszka Długosz" userId="69a8b2a97c0a6ac1" providerId="LiveId" clId="{E528700C-332F-4EF6-B7E2-097AF65DB3B9}" dt="2022-10-19T18:22:17.159" v="384" actId="26606"/>
          <ac:spMkLst>
            <pc:docMk/>
            <pc:sldMk cId="1766320844" sldId="263"/>
            <ac:spMk id="10" creationId="{5C8F04BD-D093-45D0-B54C-50FDB308B4EE}"/>
          </ac:spMkLst>
        </pc:spChg>
        <pc:spChg chg="add del">
          <ac:chgData name="Agnieszka Długosz" userId="69a8b2a97c0a6ac1" providerId="LiveId" clId="{E528700C-332F-4EF6-B7E2-097AF65DB3B9}" dt="2022-10-19T18:22:17.159" v="384" actId="26606"/>
          <ac:spMkLst>
            <pc:docMk/>
            <pc:sldMk cId="1766320844" sldId="263"/>
            <ac:spMk id="13" creationId="{271A58D2-0683-4BE4-09F2-94721134AF9C}"/>
          </ac:spMkLst>
        </pc:spChg>
        <pc:spChg chg="add">
          <ac:chgData name="Agnieszka Długosz" userId="69a8b2a97c0a6ac1" providerId="LiveId" clId="{E528700C-332F-4EF6-B7E2-097AF65DB3B9}" dt="2022-10-19T18:22:53.591" v="395" actId="26606"/>
          <ac:spMkLst>
            <pc:docMk/>
            <pc:sldMk cId="1766320844" sldId="263"/>
            <ac:spMk id="27" creationId="{A00D2CE1-35C1-46E6-BD59-CEE668BD90F4}"/>
          </ac:spMkLst>
        </pc:spChg>
        <pc:spChg chg="add">
          <ac:chgData name="Agnieszka Długosz" userId="69a8b2a97c0a6ac1" providerId="LiveId" clId="{E528700C-332F-4EF6-B7E2-097AF65DB3B9}" dt="2022-10-19T18:22:53.591" v="395" actId="26606"/>
          <ac:spMkLst>
            <pc:docMk/>
            <pc:sldMk cId="1766320844" sldId="263"/>
            <ac:spMk id="35" creationId="{E18403B7-F2C7-4C07-8522-21C31910902C}"/>
          </ac:spMkLst>
        </pc:spChg>
        <pc:grpChg chg="add">
          <ac:chgData name="Agnieszka Długosz" userId="69a8b2a97c0a6ac1" providerId="LiveId" clId="{E528700C-332F-4EF6-B7E2-097AF65DB3B9}" dt="2022-10-19T18:22:53.591" v="395" actId="26606"/>
          <ac:grpSpMkLst>
            <pc:docMk/>
            <pc:sldMk cId="1766320844" sldId="263"/>
            <ac:grpSpMk id="12" creationId="{A745280D-ED36-41FE-8EB1-CE597C99CFE8}"/>
          </ac:grpSpMkLst>
        </pc:grpChg>
        <pc:grpChg chg="add">
          <ac:chgData name="Agnieszka Długosz" userId="69a8b2a97c0a6ac1" providerId="LiveId" clId="{E528700C-332F-4EF6-B7E2-097AF65DB3B9}" dt="2022-10-19T18:22:53.591" v="395" actId="26606"/>
          <ac:grpSpMkLst>
            <pc:docMk/>
            <pc:sldMk cId="1766320844" sldId="263"/>
            <ac:grpSpMk id="19" creationId="{80E95A5C-1E97-41C3-9DEC-245FF6DEBF1F}"/>
          </ac:grpSpMkLst>
        </pc:grpChg>
        <pc:grpChg chg="add">
          <ac:chgData name="Agnieszka Długosz" userId="69a8b2a97c0a6ac1" providerId="LiveId" clId="{E528700C-332F-4EF6-B7E2-097AF65DB3B9}" dt="2022-10-19T18:22:53.591" v="395" actId="26606"/>
          <ac:grpSpMkLst>
            <pc:docMk/>
            <pc:sldMk cId="1766320844" sldId="263"/>
            <ac:grpSpMk id="29" creationId="{A58DCE86-9AE1-46D1-96D6-04B8B3EDF6FA}"/>
          </ac:grpSpMkLst>
        </pc:grpChg>
        <pc:grpChg chg="add">
          <ac:chgData name="Agnieszka Długosz" userId="69a8b2a97c0a6ac1" providerId="LiveId" clId="{E528700C-332F-4EF6-B7E2-097AF65DB3B9}" dt="2022-10-19T18:22:53.591" v="395" actId="26606"/>
          <ac:grpSpMkLst>
            <pc:docMk/>
            <pc:sldMk cId="1766320844" sldId="263"/>
            <ac:grpSpMk id="37" creationId="{23B58CC6-A99E-43AF-A467-256F19287FB8}"/>
          </ac:grpSpMkLst>
        </pc:grpChg>
        <pc:graphicFrameChg chg="add del">
          <ac:chgData name="Agnieszka Długosz" userId="69a8b2a97c0a6ac1" providerId="LiveId" clId="{E528700C-332F-4EF6-B7E2-097AF65DB3B9}" dt="2022-10-19T18:22:07.555" v="382" actId="26606"/>
          <ac:graphicFrameMkLst>
            <pc:docMk/>
            <pc:sldMk cId="1766320844" sldId="263"/>
            <ac:graphicFrameMk id="5" creationId="{5D8BA124-E360-51F4-D011-0AA50158E95A}"/>
          </ac:graphicFrameMkLst>
        </pc:graphicFrameChg>
        <pc:graphicFrameChg chg="add mod">
          <ac:chgData name="Agnieszka Długosz" userId="69a8b2a97c0a6ac1" providerId="LiveId" clId="{E528700C-332F-4EF6-B7E2-097AF65DB3B9}" dt="2022-10-21T11:41:26.183" v="2367" actId="20577"/>
          <ac:graphicFrameMkLst>
            <pc:docMk/>
            <pc:sldMk cId="1766320844" sldId="263"/>
            <ac:graphicFrameMk id="18" creationId="{8ED5E638-4A09-9FA5-7BA0-24D4E8D7B165}"/>
          </ac:graphicFrameMkLst>
        </pc:graphicFrameChg>
        <pc:cxnChg chg="add del">
          <ac:chgData name="Agnieszka Długosz" userId="69a8b2a97c0a6ac1" providerId="LiveId" clId="{E528700C-332F-4EF6-B7E2-097AF65DB3B9}" dt="2022-10-19T18:22:07.555" v="382" actId="26606"/>
          <ac:cxnSpMkLst>
            <pc:docMk/>
            <pc:sldMk cId="1766320844" sldId="263"/>
            <ac:cxnSpMk id="11" creationId="{C8F51B3F-8331-4E4A-AE96-D47B1006EEAD}"/>
          </ac:cxnSpMkLst>
        </pc:cxnChg>
      </pc:sldChg>
      <pc:sldChg chg="addSp delSp new del mod">
        <pc:chgData name="Agnieszka Długosz" userId="69a8b2a97c0a6ac1" providerId="LiveId" clId="{E528700C-332F-4EF6-B7E2-097AF65DB3B9}" dt="2022-10-19T18:21:00.041" v="357" actId="680"/>
        <pc:sldMkLst>
          <pc:docMk/>
          <pc:sldMk cId="3298352185" sldId="263"/>
        </pc:sldMkLst>
        <pc:spChg chg="add del">
          <ac:chgData name="Agnieszka Długosz" userId="69a8b2a97c0a6ac1" providerId="LiveId" clId="{E528700C-332F-4EF6-B7E2-097AF65DB3B9}" dt="2022-10-19T18:20:59.316" v="356" actId="22"/>
          <ac:spMkLst>
            <pc:docMk/>
            <pc:sldMk cId="3298352185" sldId="263"/>
            <ac:spMk id="3" creationId="{FA0A5936-2C57-756D-710A-D9DC39C3A1D4}"/>
          </ac:spMkLst>
        </pc:spChg>
      </pc:sldChg>
      <pc:sldChg chg="addSp delSp modSp new mod setBg setClrOvrMap">
        <pc:chgData name="Agnieszka Długosz" userId="69a8b2a97c0a6ac1" providerId="LiveId" clId="{E528700C-332F-4EF6-B7E2-097AF65DB3B9}" dt="2022-10-24T09:30:50.982" v="3267" actId="20577"/>
        <pc:sldMkLst>
          <pc:docMk/>
          <pc:sldMk cId="1148939103" sldId="264"/>
        </pc:sldMkLst>
        <pc:spChg chg="add del mod">
          <ac:chgData name="Agnieszka Długosz" userId="69a8b2a97c0a6ac1" providerId="LiveId" clId="{E528700C-332F-4EF6-B7E2-097AF65DB3B9}" dt="2022-10-21T10:12:59.441" v="2310" actId="26606"/>
          <ac:spMkLst>
            <pc:docMk/>
            <pc:sldMk cId="1148939103" sldId="264"/>
            <ac:spMk id="2" creationId="{71FC2741-02A5-3DCB-DB5A-7E067BFC7136}"/>
          </ac:spMkLst>
        </pc:spChg>
        <pc:spChg chg="add del">
          <ac:chgData name="Agnieszka Długosz" userId="69a8b2a97c0a6ac1" providerId="LiveId" clId="{E528700C-332F-4EF6-B7E2-097AF65DB3B9}" dt="2022-10-21T10:12:59.441" v="2310" actId="26606"/>
          <ac:spMkLst>
            <pc:docMk/>
            <pc:sldMk cId="1148939103" sldId="264"/>
            <ac:spMk id="7" creationId="{18873D23-2DCF-4B31-A009-95721C06E8E1}"/>
          </ac:spMkLst>
        </pc:spChg>
        <pc:spChg chg="add del">
          <ac:chgData name="Agnieszka Długosz" userId="69a8b2a97c0a6ac1" providerId="LiveId" clId="{E528700C-332F-4EF6-B7E2-097AF65DB3B9}" dt="2022-10-21T10:12:59.441" v="2310" actId="26606"/>
          <ac:spMkLst>
            <pc:docMk/>
            <pc:sldMk cId="1148939103" sldId="264"/>
            <ac:spMk id="9" creationId="{C13EF075-D4EF-4929-ADBC-91B27DA19955}"/>
          </ac:spMkLst>
        </pc:spChg>
        <pc:spChg chg="add del">
          <ac:chgData name="Agnieszka Długosz" userId="69a8b2a97c0a6ac1" providerId="LiveId" clId="{E528700C-332F-4EF6-B7E2-097AF65DB3B9}" dt="2022-10-21T10:12:59.425" v="2309" actId="26606"/>
          <ac:spMkLst>
            <pc:docMk/>
            <pc:sldMk cId="1148939103" sldId="264"/>
            <ac:spMk id="22" creationId="{9228552E-C8B1-4A80-8448-0787CE0FC704}"/>
          </ac:spMkLst>
        </pc:spChg>
        <pc:spChg chg="add del">
          <ac:chgData name="Agnieszka Długosz" userId="69a8b2a97c0a6ac1" providerId="LiveId" clId="{E528700C-332F-4EF6-B7E2-097AF65DB3B9}" dt="2022-10-21T11:44:20.892" v="2384" actId="26606"/>
          <ac:spMkLst>
            <pc:docMk/>
            <pc:sldMk cId="1148939103" sldId="264"/>
            <ac:spMk id="28" creationId="{D3F51FEB-38FB-4F6C-9F7B-2F2AFAB65463}"/>
          </ac:spMkLst>
        </pc:spChg>
        <pc:spChg chg="add del">
          <ac:chgData name="Agnieszka Długosz" userId="69a8b2a97c0a6ac1" providerId="LiveId" clId="{E528700C-332F-4EF6-B7E2-097AF65DB3B9}" dt="2022-10-21T11:44:20.892" v="2384" actId="26606"/>
          <ac:spMkLst>
            <pc:docMk/>
            <pc:sldMk cId="1148939103" sldId="264"/>
            <ac:spMk id="29" creationId="{2B566528-1B12-4246-9431-5C2D7D081168}"/>
          </ac:spMkLst>
        </pc:spChg>
        <pc:spChg chg="add del">
          <ac:chgData name="Agnieszka Długosz" userId="69a8b2a97c0a6ac1" providerId="LiveId" clId="{E528700C-332F-4EF6-B7E2-097AF65DB3B9}" dt="2022-10-21T11:44:20.892" v="2384" actId="26606"/>
          <ac:spMkLst>
            <pc:docMk/>
            <pc:sldMk cId="1148939103" sldId="264"/>
            <ac:spMk id="30" creationId="{1E547BA6-BAE0-43BB-A7CA-60F69CE252F0}"/>
          </ac:spMkLst>
        </pc:spChg>
        <pc:spChg chg="add del">
          <ac:chgData name="Agnieszka Długosz" userId="69a8b2a97c0a6ac1" providerId="LiveId" clId="{E528700C-332F-4EF6-B7E2-097AF65DB3B9}" dt="2022-10-21T11:44:11.545" v="2379" actId="26606"/>
          <ac:spMkLst>
            <pc:docMk/>
            <pc:sldMk cId="1148939103" sldId="264"/>
            <ac:spMk id="36" creationId="{9228552E-C8B1-4A80-8448-0787CE0FC704}"/>
          </ac:spMkLst>
        </pc:spChg>
        <pc:spChg chg="add del">
          <ac:chgData name="Agnieszka Długosz" userId="69a8b2a97c0a6ac1" providerId="LiveId" clId="{E528700C-332F-4EF6-B7E2-097AF65DB3B9}" dt="2022-10-21T11:44:15.811" v="2381" actId="26606"/>
          <ac:spMkLst>
            <pc:docMk/>
            <pc:sldMk cId="1148939103" sldId="264"/>
            <ac:spMk id="38" creationId="{2B566528-1B12-4246-9431-5C2D7D081168}"/>
          </ac:spMkLst>
        </pc:spChg>
        <pc:spChg chg="add del">
          <ac:chgData name="Agnieszka Długosz" userId="69a8b2a97c0a6ac1" providerId="LiveId" clId="{E528700C-332F-4EF6-B7E2-097AF65DB3B9}" dt="2022-10-21T11:44:15.811" v="2381" actId="26606"/>
          <ac:spMkLst>
            <pc:docMk/>
            <pc:sldMk cId="1148939103" sldId="264"/>
            <ac:spMk id="42" creationId="{D3F51FEB-38FB-4F6C-9F7B-2F2AFAB65463}"/>
          </ac:spMkLst>
        </pc:spChg>
        <pc:spChg chg="add del">
          <ac:chgData name="Agnieszka Długosz" userId="69a8b2a97c0a6ac1" providerId="LiveId" clId="{E528700C-332F-4EF6-B7E2-097AF65DB3B9}" dt="2022-10-21T11:44:15.811" v="2381" actId="26606"/>
          <ac:spMkLst>
            <pc:docMk/>
            <pc:sldMk cId="1148939103" sldId="264"/>
            <ac:spMk id="43" creationId="{1E547BA6-BAE0-43BB-A7CA-60F69CE252F0}"/>
          </ac:spMkLst>
        </pc:spChg>
        <pc:spChg chg="add del">
          <ac:chgData name="Agnieszka Długosz" userId="69a8b2a97c0a6ac1" providerId="LiveId" clId="{E528700C-332F-4EF6-B7E2-097AF65DB3B9}" dt="2022-10-21T11:44:20.892" v="2384" actId="26606"/>
          <ac:spMkLst>
            <pc:docMk/>
            <pc:sldMk cId="1148939103" sldId="264"/>
            <ac:spMk id="45" creationId="{2B566528-1B12-4246-9431-5C2D7D081168}"/>
          </ac:spMkLst>
        </pc:spChg>
        <pc:spChg chg="add del">
          <ac:chgData name="Agnieszka Długosz" userId="69a8b2a97c0a6ac1" providerId="LiveId" clId="{E528700C-332F-4EF6-B7E2-097AF65DB3B9}" dt="2022-10-21T11:44:20.892" v="2384" actId="26606"/>
          <ac:spMkLst>
            <pc:docMk/>
            <pc:sldMk cId="1148939103" sldId="264"/>
            <ac:spMk id="49" creationId="{D3F51FEB-38FB-4F6C-9F7B-2F2AFAB65463}"/>
          </ac:spMkLst>
        </pc:spChg>
        <pc:spChg chg="add del">
          <ac:chgData name="Agnieszka Długosz" userId="69a8b2a97c0a6ac1" providerId="LiveId" clId="{E528700C-332F-4EF6-B7E2-097AF65DB3B9}" dt="2022-10-21T11:44:20.892" v="2384" actId="26606"/>
          <ac:spMkLst>
            <pc:docMk/>
            <pc:sldMk cId="1148939103" sldId="264"/>
            <ac:spMk id="50" creationId="{1E547BA6-BAE0-43BB-A7CA-60F69CE252F0}"/>
          </ac:spMkLst>
        </pc:spChg>
        <pc:grpChg chg="add del">
          <ac:chgData name="Agnieszka Długosz" userId="69a8b2a97c0a6ac1" providerId="LiveId" clId="{E528700C-332F-4EF6-B7E2-097AF65DB3B9}" dt="2022-10-21T10:12:59.441" v="2310" actId="26606"/>
          <ac:grpSpMkLst>
            <pc:docMk/>
            <pc:sldMk cId="1148939103" sldId="264"/>
            <ac:grpSpMk id="11" creationId="{DAA26DFA-AAB2-4973-9C17-16D587C7B198}"/>
          </ac:grpSpMkLst>
        </pc:grpChg>
        <pc:grpChg chg="add del">
          <ac:chgData name="Agnieszka Długosz" userId="69a8b2a97c0a6ac1" providerId="LiveId" clId="{E528700C-332F-4EF6-B7E2-097AF65DB3B9}" dt="2022-10-21T11:44:20.892" v="2384" actId="26606"/>
          <ac:grpSpMkLst>
            <pc:docMk/>
            <pc:sldMk cId="1148939103" sldId="264"/>
            <ac:grpSpMk id="24" creationId="{07EAA094-9CF6-4695-958A-33D9BCAA9474}"/>
          </ac:grpSpMkLst>
        </pc:grpChg>
        <pc:grpChg chg="add del">
          <ac:chgData name="Agnieszka Długosz" userId="69a8b2a97c0a6ac1" providerId="LiveId" clId="{E528700C-332F-4EF6-B7E2-097AF65DB3B9}" dt="2022-10-21T11:44:15.811" v="2381" actId="26606"/>
          <ac:grpSpMkLst>
            <pc:docMk/>
            <pc:sldMk cId="1148939103" sldId="264"/>
            <ac:grpSpMk id="39" creationId="{07EAA094-9CF6-4695-958A-33D9BCAA9474}"/>
          </ac:grpSpMkLst>
        </pc:grpChg>
        <pc:grpChg chg="add del">
          <ac:chgData name="Agnieszka Długosz" userId="69a8b2a97c0a6ac1" providerId="LiveId" clId="{E528700C-332F-4EF6-B7E2-097AF65DB3B9}" dt="2022-10-21T11:44:20.892" v="2384" actId="26606"/>
          <ac:grpSpMkLst>
            <pc:docMk/>
            <pc:sldMk cId="1148939103" sldId="264"/>
            <ac:grpSpMk id="46" creationId="{07EAA094-9CF6-4695-958A-33D9BCAA9474}"/>
          </ac:grpSpMkLst>
        </pc:grpChg>
        <pc:graphicFrameChg chg="add del">
          <ac:chgData name="Agnieszka Długosz" userId="69a8b2a97c0a6ac1" providerId="LiveId" clId="{E528700C-332F-4EF6-B7E2-097AF65DB3B9}" dt="2022-10-21T10:12:59.425" v="2309" actId="26606"/>
          <ac:graphicFrameMkLst>
            <pc:docMk/>
            <pc:sldMk cId="1148939103" sldId="264"/>
            <ac:graphicFrameMk id="17" creationId="{23A369C9-E045-DD2E-6E93-0130A6FAB242}"/>
          </ac:graphicFrameMkLst>
        </pc:graphicFrameChg>
        <pc:graphicFrameChg chg="add mod modGraphic">
          <ac:chgData name="Agnieszka Długosz" userId="69a8b2a97c0a6ac1" providerId="LiveId" clId="{E528700C-332F-4EF6-B7E2-097AF65DB3B9}" dt="2022-10-24T09:30:50.982" v="3267" actId="20577"/>
          <ac:graphicFrameMkLst>
            <pc:docMk/>
            <pc:sldMk cId="1148939103" sldId="264"/>
            <ac:graphicFrameMk id="31" creationId="{61ACB7FD-CC6C-3FAC-0684-4FA782C2BF0C}"/>
          </ac:graphicFrameMkLst>
        </pc:graphicFrameChg>
        <pc:picChg chg="add del">
          <ac:chgData name="Agnieszka Długosz" userId="69a8b2a97c0a6ac1" providerId="LiveId" clId="{E528700C-332F-4EF6-B7E2-097AF65DB3B9}" dt="2022-10-21T10:12:59.425" v="2309" actId="26606"/>
          <ac:picMkLst>
            <pc:docMk/>
            <pc:sldMk cId="1148939103" sldId="264"/>
            <ac:picMk id="18" creationId="{2725EBD1-2236-4EE9-FB45-8507FD209101}"/>
          </ac:picMkLst>
        </pc:picChg>
        <pc:picChg chg="add mod">
          <ac:chgData name="Agnieszka Długosz" userId="69a8b2a97c0a6ac1" providerId="LiveId" clId="{E528700C-332F-4EF6-B7E2-097AF65DB3B9}" dt="2022-10-21T11:44:21.859" v="2385" actId="27614"/>
          <ac:picMkLst>
            <pc:docMk/>
            <pc:sldMk cId="1148939103" sldId="264"/>
            <ac:picMk id="27" creationId="{05718504-5391-964F-40D9-3E15E0D6D86D}"/>
          </ac:picMkLst>
        </pc:picChg>
      </pc:sldChg>
      <pc:sldChg chg="addSp modSp new mod setBg">
        <pc:chgData name="Agnieszka Długosz" userId="69a8b2a97c0a6ac1" providerId="LiveId" clId="{E528700C-332F-4EF6-B7E2-097AF65DB3B9}" dt="2022-10-21T11:40:00.549" v="2358" actId="26606"/>
        <pc:sldMkLst>
          <pc:docMk/>
          <pc:sldMk cId="2134913177" sldId="265"/>
        </pc:sldMkLst>
        <pc:spChg chg="add">
          <ac:chgData name="Agnieszka Długosz" userId="69a8b2a97c0a6ac1" providerId="LiveId" clId="{E528700C-332F-4EF6-B7E2-097AF65DB3B9}" dt="2022-10-21T11:40:00.549" v="2358" actId="26606"/>
          <ac:spMkLst>
            <pc:docMk/>
            <pc:sldMk cId="2134913177" sldId="265"/>
            <ac:spMk id="10" creationId="{4F7B9026-36AD-42E4-B172-8D68F3A339B4}"/>
          </ac:spMkLst>
        </pc:spChg>
        <pc:picChg chg="add mod ord">
          <ac:chgData name="Agnieszka Długosz" userId="69a8b2a97c0a6ac1" providerId="LiveId" clId="{E528700C-332F-4EF6-B7E2-097AF65DB3B9}" dt="2022-10-21T11:40:00.549" v="2358" actId="26606"/>
          <ac:picMkLst>
            <pc:docMk/>
            <pc:sldMk cId="2134913177" sldId="265"/>
            <ac:picMk id="3" creationId="{289334F6-14A0-507B-1C2C-23B45AEE8FFB}"/>
          </ac:picMkLst>
        </pc:picChg>
        <pc:picChg chg="add mod">
          <ac:chgData name="Agnieszka Długosz" userId="69a8b2a97c0a6ac1" providerId="LiveId" clId="{E528700C-332F-4EF6-B7E2-097AF65DB3B9}" dt="2022-10-21T11:40:00.549" v="2358" actId="26606"/>
          <ac:picMkLst>
            <pc:docMk/>
            <pc:sldMk cId="2134913177" sldId="265"/>
            <ac:picMk id="4" creationId="{04C3BAF9-2C41-E1DB-DAF3-2452C7ECB6BE}"/>
          </ac:picMkLst>
        </pc:picChg>
        <pc:picChg chg="add mod">
          <ac:chgData name="Agnieszka Długosz" userId="69a8b2a97c0a6ac1" providerId="LiveId" clId="{E528700C-332F-4EF6-B7E2-097AF65DB3B9}" dt="2022-10-21T11:40:00.549" v="2358" actId="26606"/>
          <ac:picMkLst>
            <pc:docMk/>
            <pc:sldMk cId="2134913177" sldId="265"/>
            <ac:picMk id="5" creationId="{AEE1CB15-B819-E757-14CE-EDFFAD9FDEB4}"/>
          </ac:picMkLst>
        </pc:picChg>
      </pc:sldChg>
      <pc:sldChg chg="addSp delSp modSp new mod setBg">
        <pc:chgData name="Agnieszka Długosz" userId="69a8b2a97c0a6ac1" providerId="LiveId" clId="{E528700C-332F-4EF6-B7E2-097AF65DB3B9}" dt="2022-10-20T18:19:11.686" v="2070" actId="26606"/>
        <pc:sldMkLst>
          <pc:docMk/>
          <pc:sldMk cId="1967997541" sldId="266"/>
        </pc:sldMkLst>
        <pc:spChg chg="add del">
          <ac:chgData name="Agnieszka Długosz" userId="69a8b2a97c0a6ac1" providerId="LiveId" clId="{E528700C-332F-4EF6-B7E2-097AF65DB3B9}" dt="2022-10-20T18:19:11.686" v="2070" actId="26606"/>
          <ac:spMkLst>
            <pc:docMk/>
            <pc:sldMk cId="1967997541" sldId="266"/>
            <ac:spMk id="14" creationId="{25414FA1-2D4C-41DB-83DE-4F3E38C10A63}"/>
          </ac:spMkLst>
        </pc:spChg>
        <pc:spChg chg="add">
          <ac:chgData name="Agnieszka Długosz" userId="69a8b2a97c0a6ac1" providerId="LiveId" clId="{E528700C-332F-4EF6-B7E2-097AF65DB3B9}" dt="2022-10-20T18:19:11.686" v="2070" actId="26606"/>
          <ac:spMkLst>
            <pc:docMk/>
            <pc:sldMk cId="1967997541" sldId="266"/>
            <ac:spMk id="19" creationId="{B78EDDD3-C548-48EF-B3CA-B290B17192AB}"/>
          </ac:spMkLst>
        </pc:spChg>
        <pc:picChg chg="add del mod ord">
          <ac:chgData name="Agnieszka Długosz" userId="69a8b2a97c0a6ac1" providerId="LiveId" clId="{E528700C-332F-4EF6-B7E2-097AF65DB3B9}" dt="2022-10-20T18:18:31.330" v="2064" actId="478"/>
          <ac:picMkLst>
            <pc:docMk/>
            <pc:sldMk cId="1967997541" sldId="266"/>
            <ac:picMk id="3" creationId="{BFC4CBBD-2EB7-E393-4238-1AE7F8F6FE3F}"/>
          </ac:picMkLst>
        </pc:picChg>
        <pc:picChg chg="add mod ord">
          <ac:chgData name="Agnieszka Długosz" userId="69a8b2a97c0a6ac1" providerId="LiveId" clId="{E528700C-332F-4EF6-B7E2-097AF65DB3B9}" dt="2022-10-20T18:19:11.686" v="2070" actId="26606"/>
          <ac:picMkLst>
            <pc:docMk/>
            <pc:sldMk cId="1967997541" sldId="266"/>
            <ac:picMk id="4" creationId="{6968C6EE-16B3-C541-E578-FD6AB0DEDCF4}"/>
          </ac:picMkLst>
        </pc:picChg>
        <pc:picChg chg="add mod ord">
          <ac:chgData name="Agnieszka Długosz" userId="69a8b2a97c0a6ac1" providerId="LiveId" clId="{E528700C-332F-4EF6-B7E2-097AF65DB3B9}" dt="2022-10-20T18:19:11.686" v="2070" actId="26606"/>
          <ac:picMkLst>
            <pc:docMk/>
            <pc:sldMk cId="1967997541" sldId="266"/>
            <ac:picMk id="5" creationId="{346C930A-B80C-205D-F4C3-9670BA748959}"/>
          </ac:picMkLst>
        </pc:picChg>
        <pc:picChg chg="add mod">
          <ac:chgData name="Agnieszka Długosz" userId="69a8b2a97c0a6ac1" providerId="LiveId" clId="{E528700C-332F-4EF6-B7E2-097AF65DB3B9}" dt="2022-10-20T18:19:11.686" v="2070" actId="26606"/>
          <ac:picMkLst>
            <pc:docMk/>
            <pc:sldMk cId="1967997541" sldId="266"/>
            <ac:picMk id="7" creationId="{8E956ACC-18BE-4FDF-F17A-9233D45A9BE5}"/>
          </ac:picMkLst>
        </pc:picChg>
        <pc:picChg chg="add mod">
          <ac:chgData name="Agnieszka Długosz" userId="69a8b2a97c0a6ac1" providerId="LiveId" clId="{E528700C-332F-4EF6-B7E2-097AF65DB3B9}" dt="2022-10-20T18:19:11.686" v="2070" actId="26606"/>
          <ac:picMkLst>
            <pc:docMk/>
            <pc:sldMk cId="1967997541" sldId="266"/>
            <ac:picMk id="9" creationId="{8318A778-F90C-9D3B-3211-9224F0434FED}"/>
          </ac:picMkLst>
        </pc:picChg>
      </pc:sldChg>
      <pc:sldChg chg="addSp delSp modSp new mod setBg">
        <pc:chgData name="Agnieszka Długosz" userId="69a8b2a97c0a6ac1" providerId="LiveId" clId="{E528700C-332F-4EF6-B7E2-097AF65DB3B9}" dt="2022-10-21T11:48:34.373" v="2426" actId="20577"/>
        <pc:sldMkLst>
          <pc:docMk/>
          <pc:sldMk cId="1349252358" sldId="267"/>
        </pc:sldMkLst>
        <pc:spChg chg="add mod">
          <ac:chgData name="Agnieszka Długosz" userId="69a8b2a97c0a6ac1" providerId="LiveId" clId="{E528700C-332F-4EF6-B7E2-097AF65DB3B9}" dt="2022-10-21T11:48:34.373" v="2426" actId="20577"/>
          <ac:spMkLst>
            <pc:docMk/>
            <pc:sldMk cId="1349252358" sldId="267"/>
            <ac:spMk id="2" creationId="{824103D0-7855-D8D2-3FB5-A3505841BFE1}"/>
          </ac:spMkLst>
        </pc:spChg>
        <pc:spChg chg="add del">
          <ac:chgData name="Agnieszka Długosz" userId="69a8b2a97c0a6ac1" providerId="LiveId" clId="{E528700C-332F-4EF6-B7E2-097AF65DB3B9}" dt="2022-10-19T18:52:38.084" v="967" actId="26606"/>
          <ac:spMkLst>
            <pc:docMk/>
            <pc:sldMk cId="1349252358" sldId="267"/>
            <ac:spMk id="7" creationId="{4BC99CB9-DDAD-44A2-8A1C-E3AF4E72DF5C}"/>
          </ac:spMkLst>
        </pc:spChg>
        <pc:spChg chg="add del">
          <ac:chgData name="Agnieszka Długosz" userId="69a8b2a97c0a6ac1" providerId="LiveId" clId="{E528700C-332F-4EF6-B7E2-097AF65DB3B9}" dt="2022-10-19T18:52:38.084" v="967" actId="26606"/>
          <ac:spMkLst>
            <pc:docMk/>
            <pc:sldMk cId="1349252358" sldId="267"/>
            <ac:spMk id="9" creationId="{64053CBF-3932-45FF-8285-EE5146085F3A}"/>
          </ac:spMkLst>
        </pc:spChg>
        <pc:spChg chg="add del">
          <ac:chgData name="Agnieszka Długosz" userId="69a8b2a97c0a6ac1" providerId="LiveId" clId="{E528700C-332F-4EF6-B7E2-097AF65DB3B9}" dt="2022-10-19T18:52:38.079" v="966" actId="26606"/>
          <ac:spMkLst>
            <pc:docMk/>
            <pc:sldMk cId="1349252358" sldId="267"/>
            <ac:spMk id="26" creationId="{33CD251C-A887-4D2F-925B-FC097198538B}"/>
          </ac:spMkLst>
        </pc:spChg>
        <pc:spChg chg="add del">
          <ac:chgData name="Agnieszka Długosz" userId="69a8b2a97c0a6ac1" providerId="LiveId" clId="{E528700C-332F-4EF6-B7E2-097AF65DB3B9}" dt="2022-10-19T18:52:38.079" v="966" actId="26606"/>
          <ac:spMkLst>
            <pc:docMk/>
            <pc:sldMk cId="1349252358" sldId="267"/>
            <ac:spMk id="32" creationId="{662A3FAA-D056-4098-8115-EA61EAF068CF}"/>
          </ac:spMkLst>
        </pc:spChg>
        <pc:spChg chg="add">
          <ac:chgData name="Agnieszka Długosz" userId="69a8b2a97c0a6ac1" providerId="LiveId" clId="{E528700C-332F-4EF6-B7E2-097AF65DB3B9}" dt="2022-10-19T18:52:38.084" v="967" actId="26606"/>
          <ac:spMkLst>
            <pc:docMk/>
            <pc:sldMk cId="1349252358" sldId="267"/>
            <ac:spMk id="37" creationId="{C4E4288A-DFC8-40A2-90E5-70E851A933AD}"/>
          </ac:spMkLst>
        </pc:spChg>
        <pc:spChg chg="add">
          <ac:chgData name="Agnieszka Długosz" userId="69a8b2a97c0a6ac1" providerId="LiveId" clId="{E528700C-332F-4EF6-B7E2-097AF65DB3B9}" dt="2022-10-19T18:52:38.084" v="967" actId="26606"/>
          <ac:spMkLst>
            <pc:docMk/>
            <pc:sldMk cId="1349252358" sldId="267"/>
            <ac:spMk id="38" creationId="{9AD93FD3-7DF2-4DC8-BD55-8B2EB5F63F2A}"/>
          </ac:spMkLst>
        </pc:spChg>
        <pc:spChg chg="add">
          <ac:chgData name="Agnieszka Długosz" userId="69a8b2a97c0a6ac1" providerId="LiveId" clId="{E528700C-332F-4EF6-B7E2-097AF65DB3B9}" dt="2022-10-19T18:52:38.084" v="967" actId="26606"/>
          <ac:spMkLst>
            <pc:docMk/>
            <pc:sldMk cId="1349252358" sldId="267"/>
            <ac:spMk id="39" creationId="{956571CF-1434-4180-A385-D4AC63B6269D}"/>
          </ac:spMkLst>
        </pc:spChg>
        <pc:spChg chg="add">
          <ac:chgData name="Agnieszka Długosz" userId="69a8b2a97c0a6ac1" providerId="LiveId" clId="{E528700C-332F-4EF6-B7E2-097AF65DB3B9}" dt="2022-10-19T18:52:38.084" v="967" actId="26606"/>
          <ac:spMkLst>
            <pc:docMk/>
            <pc:sldMk cId="1349252358" sldId="267"/>
            <ac:spMk id="40" creationId="{19D0EF7D-8D7F-4A18-A68B-92E2D448730D}"/>
          </ac:spMkLst>
        </pc:spChg>
        <pc:grpChg chg="add del">
          <ac:chgData name="Agnieszka Długosz" userId="69a8b2a97c0a6ac1" providerId="LiveId" clId="{E528700C-332F-4EF6-B7E2-097AF65DB3B9}" dt="2022-10-19T18:52:38.084" v="967" actId="26606"/>
          <ac:grpSpMkLst>
            <pc:docMk/>
            <pc:sldMk cId="1349252358" sldId="267"/>
            <ac:grpSpMk id="11" creationId="{2E751C04-BEA6-446B-A678-9C74819EBD4C}"/>
          </ac:grpSpMkLst>
        </pc:grpChg>
        <pc:grpChg chg="add del">
          <ac:chgData name="Agnieszka Długosz" userId="69a8b2a97c0a6ac1" providerId="LiveId" clId="{E528700C-332F-4EF6-B7E2-097AF65DB3B9}" dt="2022-10-19T18:52:38.084" v="967" actId="26606"/>
          <ac:grpSpMkLst>
            <pc:docMk/>
            <pc:sldMk cId="1349252358" sldId="267"/>
            <ac:grpSpMk id="17" creationId="{B63ACBA3-DEFD-4C6D-BBA0-64468FA99C2D}"/>
          </ac:grpSpMkLst>
        </pc:grpChg>
        <pc:grpChg chg="add del">
          <ac:chgData name="Agnieszka Długosz" userId="69a8b2a97c0a6ac1" providerId="LiveId" clId="{E528700C-332F-4EF6-B7E2-097AF65DB3B9}" dt="2022-10-19T18:52:38.079" v="966" actId="26606"/>
          <ac:grpSpMkLst>
            <pc:docMk/>
            <pc:sldMk cId="1349252358" sldId="267"/>
            <ac:grpSpMk id="28" creationId="{2C3846A5-A498-4C9E-B4DC-13532657D717}"/>
          </ac:grpSpMkLst>
        </pc:grpChg>
        <pc:grpChg chg="add">
          <ac:chgData name="Agnieszka Długosz" userId="69a8b2a97c0a6ac1" providerId="LiveId" clId="{E528700C-332F-4EF6-B7E2-097AF65DB3B9}" dt="2022-10-19T18:52:38.084" v="967" actId="26606"/>
          <ac:grpSpMkLst>
            <pc:docMk/>
            <pc:sldMk cId="1349252358" sldId="267"/>
            <ac:grpSpMk id="34" creationId="{C770F868-28FE-4B38-8FC7-E9C841B837FA}"/>
          </ac:grpSpMkLst>
        </pc:grpChg>
      </pc:sldChg>
      <pc:sldChg chg="addSp delSp modSp new mod setBg">
        <pc:chgData name="Agnieszka Długosz" userId="69a8b2a97c0a6ac1" providerId="LiveId" clId="{E528700C-332F-4EF6-B7E2-097AF65DB3B9}" dt="2022-10-24T04:47:21.940" v="3253" actId="26606"/>
        <pc:sldMkLst>
          <pc:docMk/>
          <pc:sldMk cId="2289704828" sldId="268"/>
        </pc:sldMkLst>
        <pc:spChg chg="add del">
          <ac:chgData name="Agnieszka Długosz" userId="69a8b2a97c0a6ac1" providerId="LiveId" clId="{E528700C-332F-4EF6-B7E2-097AF65DB3B9}" dt="2022-10-24T04:45:22.073" v="3246" actId="26606"/>
          <ac:spMkLst>
            <pc:docMk/>
            <pc:sldMk cId="2289704828" sldId="268"/>
            <ac:spMk id="10" creationId="{0205D939-00C4-4F2E-9797-3170DD040D90}"/>
          </ac:spMkLst>
        </pc:spChg>
        <pc:spChg chg="add del">
          <ac:chgData name="Agnieszka Długosz" userId="69a8b2a97c0a6ac1" providerId="LiveId" clId="{E528700C-332F-4EF6-B7E2-097AF65DB3B9}" dt="2022-10-24T04:45:22.073" v="3246" actId="26606"/>
          <ac:spMkLst>
            <pc:docMk/>
            <pc:sldMk cId="2289704828" sldId="268"/>
            <ac:spMk id="12" creationId="{38EE4E44-1403-472B-8C01-D354CB8F5AE7}"/>
          </ac:spMkLst>
        </pc:spChg>
        <pc:spChg chg="add del">
          <ac:chgData name="Agnieszka Długosz" userId="69a8b2a97c0a6ac1" providerId="LiveId" clId="{E528700C-332F-4EF6-B7E2-097AF65DB3B9}" dt="2022-10-24T04:45:22.073" v="3246" actId="26606"/>
          <ac:spMkLst>
            <pc:docMk/>
            <pc:sldMk cId="2289704828" sldId="268"/>
            <ac:spMk id="14" creationId="{583CCE40-4C5F-42D3-86D9-7892AD1E98E3}"/>
          </ac:spMkLst>
        </pc:spChg>
        <pc:spChg chg="add del">
          <ac:chgData name="Agnieszka Długosz" userId="69a8b2a97c0a6ac1" providerId="LiveId" clId="{E528700C-332F-4EF6-B7E2-097AF65DB3B9}" dt="2022-10-24T04:45:22.073" v="3245" actId="26606"/>
          <ac:spMkLst>
            <pc:docMk/>
            <pc:sldMk cId="2289704828" sldId="268"/>
            <ac:spMk id="19" creationId="{B78EDDD3-C548-48EF-B3CA-B290B17192AB}"/>
          </ac:spMkLst>
        </pc:spChg>
        <pc:spChg chg="add del">
          <ac:chgData name="Agnieszka Długosz" userId="69a8b2a97c0a6ac1" providerId="LiveId" clId="{E528700C-332F-4EF6-B7E2-097AF65DB3B9}" dt="2022-10-24T04:47:21.940" v="3253" actId="26606"/>
          <ac:spMkLst>
            <pc:docMk/>
            <pc:sldMk cId="2289704828" sldId="268"/>
            <ac:spMk id="21" creationId="{E8DC6FCD-811B-436E-9FEE-FC957486CD7E}"/>
          </ac:spMkLst>
        </pc:spChg>
        <pc:spChg chg="add del">
          <ac:chgData name="Agnieszka Długosz" userId="69a8b2a97c0a6ac1" providerId="LiveId" clId="{E528700C-332F-4EF6-B7E2-097AF65DB3B9}" dt="2022-10-24T04:47:21.940" v="3252" actId="26606"/>
          <ac:spMkLst>
            <pc:docMk/>
            <pc:sldMk cId="2289704828" sldId="268"/>
            <ac:spMk id="26" creationId="{BF494AE6-A88C-448B-B1B7-80259E6F4FE0}"/>
          </ac:spMkLst>
        </pc:spChg>
        <pc:spChg chg="add">
          <ac:chgData name="Agnieszka Długosz" userId="69a8b2a97c0a6ac1" providerId="LiveId" clId="{E528700C-332F-4EF6-B7E2-097AF65DB3B9}" dt="2022-10-24T04:47:21.940" v="3253" actId="26606"/>
          <ac:spMkLst>
            <pc:docMk/>
            <pc:sldMk cId="2289704828" sldId="268"/>
            <ac:spMk id="28" creationId="{6742736B-1326-450B-9240-348937388E6A}"/>
          </ac:spMkLst>
        </pc:spChg>
        <pc:picChg chg="add mod ord">
          <ac:chgData name="Agnieszka Długosz" userId="69a8b2a97c0a6ac1" providerId="LiveId" clId="{E528700C-332F-4EF6-B7E2-097AF65DB3B9}" dt="2022-10-24T04:47:21.940" v="3253" actId="26606"/>
          <ac:picMkLst>
            <pc:docMk/>
            <pc:sldMk cId="2289704828" sldId="268"/>
            <ac:picMk id="3" creationId="{AFC7AC67-0E1A-6119-5C86-3F9470AE5386}"/>
          </ac:picMkLst>
        </pc:picChg>
        <pc:picChg chg="add mod ord">
          <ac:chgData name="Agnieszka Długosz" userId="69a8b2a97c0a6ac1" providerId="LiveId" clId="{E528700C-332F-4EF6-B7E2-097AF65DB3B9}" dt="2022-10-24T04:47:21.940" v="3253" actId="26606"/>
          <ac:picMkLst>
            <pc:docMk/>
            <pc:sldMk cId="2289704828" sldId="268"/>
            <ac:picMk id="4" creationId="{E05234BB-F8E3-0AED-A178-A3BFC5830F71}"/>
          </ac:picMkLst>
        </pc:picChg>
        <pc:picChg chg="add mod ord">
          <ac:chgData name="Agnieszka Długosz" userId="69a8b2a97c0a6ac1" providerId="LiveId" clId="{E528700C-332F-4EF6-B7E2-097AF65DB3B9}" dt="2022-10-24T04:47:21.940" v="3253" actId="26606"/>
          <ac:picMkLst>
            <pc:docMk/>
            <pc:sldMk cId="2289704828" sldId="268"/>
            <ac:picMk id="5" creationId="{8A103257-DA82-98B5-73CF-3C37A53E1559}"/>
          </ac:picMkLst>
        </pc:picChg>
        <pc:picChg chg="add mod ord">
          <ac:chgData name="Agnieszka Długosz" userId="69a8b2a97c0a6ac1" providerId="LiveId" clId="{E528700C-332F-4EF6-B7E2-097AF65DB3B9}" dt="2022-10-24T04:47:21.940" v="3253" actId="26606"/>
          <ac:picMkLst>
            <pc:docMk/>
            <pc:sldMk cId="2289704828" sldId="268"/>
            <ac:picMk id="7" creationId="{1FF3E1DB-25D3-9890-F43D-0B9A6C1FD37B}"/>
          </ac:picMkLst>
        </pc:picChg>
      </pc:sldChg>
      <pc:sldChg chg="addSp modSp new mod setBg">
        <pc:chgData name="Agnieszka Długosz" userId="69a8b2a97c0a6ac1" providerId="LiveId" clId="{E528700C-332F-4EF6-B7E2-097AF65DB3B9}" dt="2022-10-19T18:36:46.975" v="730" actId="26606"/>
        <pc:sldMkLst>
          <pc:docMk/>
          <pc:sldMk cId="4239136135" sldId="269"/>
        </pc:sldMkLst>
        <pc:spChg chg="add">
          <ac:chgData name="Agnieszka Długosz" userId="69a8b2a97c0a6ac1" providerId="LiveId" clId="{E528700C-332F-4EF6-B7E2-097AF65DB3B9}" dt="2022-10-19T18:36:46.975" v="730" actId="26606"/>
          <ac:spMkLst>
            <pc:docMk/>
            <pc:sldMk cId="4239136135" sldId="269"/>
            <ac:spMk id="12" creationId="{262ABC4B-37D8-4218-BDD8-6DF6A00C0C80}"/>
          </ac:spMkLst>
        </pc:spChg>
        <pc:picChg chg="add mod">
          <ac:chgData name="Agnieszka Długosz" userId="69a8b2a97c0a6ac1" providerId="LiveId" clId="{E528700C-332F-4EF6-B7E2-097AF65DB3B9}" dt="2022-10-19T18:36:46.975" v="730" actId="26606"/>
          <ac:picMkLst>
            <pc:docMk/>
            <pc:sldMk cId="4239136135" sldId="269"/>
            <ac:picMk id="3" creationId="{6E0AF423-C7BA-2105-64BC-04B2EF89C625}"/>
          </ac:picMkLst>
        </pc:picChg>
        <pc:picChg chg="add mod ord">
          <ac:chgData name="Agnieszka Długosz" userId="69a8b2a97c0a6ac1" providerId="LiveId" clId="{E528700C-332F-4EF6-B7E2-097AF65DB3B9}" dt="2022-10-19T18:36:46.975" v="730" actId="26606"/>
          <ac:picMkLst>
            <pc:docMk/>
            <pc:sldMk cId="4239136135" sldId="269"/>
            <ac:picMk id="5" creationId="{6DD22F78-A081-2A79-2664-5F64F9506F58}"/>
          </ac:picMkLst>
        </pc:picChg>
        <pc:picChg chg="add mod">
          <ac:chgData name="Agnieszka Długosz" userId="69a8b2a97c0a6ac1" providerId="LiveId" clId="{E528700C-332F-4EF6-B7E2-097AF65DB3B9}" dt="2022-10-19T18:36:46.975" v="730" actId="26606"/>
          <ac:picMkLst>
            <pc:docMk/>
            <pc:sldMk cId="4239136135" sldId="269"/>
            <ac:picMk id="7" creationId="{0D7EE3AC-C930-2C5D-4CB2-56659768A772}"/>
          </ac:picMkLst>
        </pc:picChg>
      </pc:sldChg>
      <pc:sldChg chg="addSp modSp new mod setBg">
        <pc:chgData name="Agnieszka Długosz" userId="69a8b2a97c0a6ac1" providerId="LiveId" clId="{E528700C-332F-4EF6-B7E2-097AF65DB3B9}" dt="2022-10-19T18:44:35.420" v="738" actId="26606"/>
        <pc:sldMkLst>
          <pc:docMk/>
          <pc:sldMk cId="1602283330" sldId="270"/>
        </pc:sldMkLst>
        <pc:spChg chg="add">
          <ac:chgData name="Agnieszka Długosz" userId="69a8b2a97c0a6ac1" providerId="LiveId" clId="{E528700C-332F-4EF6-B7E2-097AF65DB3B9}" dt="2022-10-19T18:44:35.420" v="738" actId="26606"/>
          <ac:spMkLst>
            <pc:docMk/>
            <pc:sldMk cId="1602283330" sldId="270"/>
            <ac:spMk id="10" creationId="{D99D2C73-08B0-4F6B-A8E9-4651E6BDBE48}"/>
          </ac:spMkLst>
        </pc:spChg>
        <pc:spChg chg="add">
          <ac:chgData name="Agnieszka Długosz" userId="69a8b2a97c0a6ac1" providerId="LiveId" clId="{E528700C-332F-4EF6-B7E2-097AF65DB3B9}" dt="2022-10-19T18:44:35.420" v="738" actId="26606"/>
          <ac:spMkLst>
            <pc:docMk/>
            <pc:sldMk cId="1602283330" sldId="270"/>
            <ac:spMk id="12" creationId="{968DB88C-7EF2-487C-85D1-848F61F13E3F}"/>
          </ac:spMkLst>
        </pc:spChg>
        <pc:picChg chg="add mod">
          <ac:chgData name="Agnieszka Długosz" userId="69a8b2a97c0a6ac1" providerId="LiveId" clId="{E528700C-332F-4EF6-B7E2-097AF65DB3B9}" dt="2022-10-19T18:44:35.420" v="738" actId="26606"/>
          <ac:picMkLst>
            <pc:docMk/>
            <pc:sldMk cId="1602283330" sldId="270"/>
            <ac:picMk id="3" creationId="{7EFEBAC5-21BA-02CC-7741-3FD089217565}"/>
          </ac:picMkLst>
        </pc:picChg>
        <pc:picChg chg="add mod">
          <ac:chgData name="Agnieszka Długosz" userId="69a8b2a97c0a6ac1" providerId="LiveId" clId="{E528700C-332F-4EF6-B7E2-097AF65DB3B9}" dt="2022-10-19T18:44:35.420" v="738" actId="26606"/>
          <ac:picMkLst>
            <pc:docMk/>
            <pc:sldMk cId="1602283330" sldId="270"/>
            <ac:picMk id="5" creationId="{84C3887C-692A-7246-D482-8FBF77410F97}"/>
          </ac:picMkLst>
        </pc:picChg>
      </pc:sldChg>
      <pc:sldChg chg="addSp delSp modSp new mod setBg setClrOvrMap">
        <pc:chgData name="Agnieszka Długosz" userId="69a8b2a97c0a6ac1" providerId="LiveId" clId="{E528700C-332F-4EF6-B7E2-097AF65DB3B9}" dt="2022-10-21T11:41:04.530" v="2362" actId="20577"/>
        <pc:sldMkLst>
          <pc:docMk/>
          <pc:sldMk cId="1826681241" sldId="271"/>
        </pc:sldMkLst>
        <pc:spChg chg="del mod">
          <ac:chgData name="Agnieszka Długosz" userId="69a8b2a97c0a6ac1" providerId="LiveId" clId="{E528700C-332F-4EF6-B7E2-097AF65DB3B9}" dt="2022-10-19T18:48:56.174" v="926" actId="478"/>
          <ac:spMkLst>
            <pc:docMk/>
            <pc:sldMk cId="1826681241" sldId="271"/>
            <ac:spMk id="2" creationId="{07BB8F14-F62D-F03E-F9FE-00DC16EB73A5}"/>
          </ac:spMkLst>
        </pc:spChg>
        <pc:spChg chg="add del mod">
          <ac:chgData name="Agnieszka Długosz" userId="69a8b2a97c0a6ac1" providerId="LiveId" clId="{E528700C-332F-4EF6-B7E2-097AF65DB3B9}" dt="2022-10-19T18:51:17.918" v="957" actId="26606"/>
          <ac:spMkLst>
            <pc:docMk/>
            <pc:sldMk cId="1826681241" sldId="271"/>
            <ac:spMk id="3" creationId="{F6A41B4A-A3E3-31D0-6D95-15236FD4D579}"/>
          </ac:spMkLst>
        </pc:spChg>
        <pc:spChg chg="add del">
          <ac:chgData name="Agnieszka Długosz" userId="69a8b2a97c0a6ac1" providerId="LiveId" clId="{E528700C-332F-4EF6-B7E2-097AF65DB3B9}" dt="2022-10-19T18:51:17.918" v="957" actId="26606"/>
          <ac:spMkLst>
            <pc:docMk/>
            <pc:sldMk cId="1826681241" sldId="271"/>
            <ac:spMk id="8" creationId="{AD21898E-86C0-4C8A-A76C-DF33E844C87A}"/>
          </ac:spMkLst>
        </pc:spChg>
        <pc:spChg chg="add del">
          <ac:chgData name="Agnieszka Długosz" userId="69a8b2a97c0a6ac1" providerId="LiveId" clId="{E528700C-332F-4EF6-B7E2-097AF65DB3B9}" dt="2022-10-19T18:51:17.918" v="957" actId="26606"/>
          <ac:spMkLst>
            <pc:docMk/>
            <pc:sldMk cId="1826681241" sldId="271"/>
            <ac:spMk id="10" creationId="{5C8F04BD-D093-45D0-B54C-50FDB308B4EE}"/>
          </ac:spMkLst>
        </pc:spChg>
        <pc:spChg chg="add del">
          <ac:chgData name="Agnieszka Długosz" userId="69a8b2a97c0a6ac1" providerId="LiveId" clId="{E528700C-332F-4EF6-B7E2-097AF65DB3B9}" dt="2022-10-19T18:50:54.940" v="950" actId="26606"/>
          <ac:spMkLst>
            <pc:docMk/>
            <pc:sldMk cId="1826681241" sldId="271"/>
            <ac:spMk id="16" creationId="{577D1452-F0B7-431E-9A24-D3F7103D8510}"/>
          </ac:spMkLst>
        </pc:spChg>
        <pc:spChg chg="add del">
          <ac:chgData name="Agnieszka Długosz" userId="69a8b2a97c0a6ac1" providerId="LiveId" clId="{E528700C-332F-4EF6-B7E2-097AF65DB3B9}" dt="2022-10-19T18:51:17.886" v="956" actId="26606"/>
          <ac:spMkLst>
            <pc:docMk/>
            <pc:sldMk cId="1826681241" sldId="271"/>
            <ac:spMk id="17" creationId="{4F7EBAE4-9945-4473-9E34-B2C66EA0F03D}"/>
          </ac:spMkLst>
        </pc:spChg>
        <pc:spChg chg="add del">
          <ac:chgData name="Agnieszka Długosz" userId="69a8b2a97c0a6ac1" providerId="LiveId" clId="{E528700C-332F-4EF6-B7E2-097AF65DB3B9}" dt="2022-10-19T18:50:54.940" v="950" actId="26606"/>
          <ac:spMkLst>
            <pc:docMk/>
            <pc:sldMk cId="1826681241" sldId="271"/>
            <ac:spMk id="18" creationId="{A660F4F9-5DF5-4F15-BE6A-CD8648BB1148}"/>
          </ac:spMkLst>
        </pc:spChg>
        <pc:spChg chg="add del">
          <ac:chgData name="Agnieszka Długosz" userId="69a8b2a97c0a6ac1" providerId="LiveId" clId="{E528700C-332F-4EF6-B7E2-097AF65DB3B9}" dt="2022-10-19T18:51:17.886" v="956" actId="26606"/>
          <ac:spMkLst>
            <pc:docMk/>
            <pc:sldMk cId="1826681241" sldId="271"/>
            <ac:spMk id="19" creationId="{70BEB1E7-2F88-40BC-B73D-42E5B6F80BFC}"/>
          </ac:spMkLst>
        </pc:spChg>
        <pc:spChg chg="add del">
          <ac:chgData name="Agnieszka Długosz" userId="69a8b2a97c0a6ac1" providerId="LiveId" clId="{E528700C-332F-4EF6-B7E2-097AF65DB3B9}" dt="2022-10-19T18:51:03.926" v="952" actId="26606"/>
          <ac:spMkLst>
            <pc:docMk/>
            <pc:sldMk cId="1826681241" sldId="271"/>
            <ac:spMk id="20" creationId="{37E32B78-23DD-4E77-8B9C-7779E3BF20C2}"/>
          </ac:spMkLst>
        </pc:spChg>
        <pc:spChg chg="add del">
          <ac:chgData name="Agnieszka Długosz" userId="69a8b2a97c0a6ac1" providerId="LiveId" clId="{E528700C-332F-4EF6-B7E2-097AF65DB3B9}" dt="2022-10-19T18:51:08.985" v="954" actId="26606"/>
          <ac:spMkLst>
            <pc:docMk/>
            <pc:sldMk cId="1826681241" sldId="271"/>
            <ac:spMk id="23" creationId="{577D1452-F0B7-431E-9A24-D3F7103D8510}"/>
          </ac:spMkLst>
        </pc:spChg>
        <pc:spChg chg="add del">
          <ac:chgData name="Agnieszka Długosz" userId="69a8b2a97c0a6ac1" providerId="LiveId" clId="{E528700C-332F-4EF6-B7E2-097AF65DB3B9}" dt="2022-10-19T18:51:08.985" v="954" actId="26606"/>
          <ac:spMkLst>
            <pc:docMk/>
            <pc:sldMk cId="1826681241" sldId="271"/>
            <ac:spMk id="24" creationId="{A660F4F9-5DF5-4F15-BE6A-CD8648BB1148}"/>
          </ac:spMkLst>
        </pc:spChg>
        <pc:spChg chg="add del">
          <ac:chgData name="Agnieszka Długosz" userId="69a8b2a97c0a6ac1" providerId="LiveId" clId="{E528700C-332F-4EF6-B7E2-097AF65DB3B9}" dt="2022-10-19T18:51:17.886" v="956" actId="26606"/>
          <ac:spMkLst>
            <pc:docMk/>
            <pc:sldMk cId="1826681241" sldId="271"/>
            <ac:spMk id="27" creationId="{A7B99495-F43F-4D80-A44F-2CB4764EB90B}"/>
          </ac:spMkLst>
        </pc:spChg>
        <pc:spChg chg="add del">
          <ac:chgData name="Agnieszka Długosz" userId="69a8b2a97c0a6ac1" providerId="LiveId" clId="{E528700C-332F-4EF6-B7E2-097AF65DB3B9}" dt="2022-10-21T10:10:52.334" v="2305" actId="26606"/>
          <ac:spMkLst>
            <pc:docMk/>
            <pc:sldMk cId="1826681241" sldId="271"/>
            <ac:spMk id="30" creationId="{577D1452-F0B7-431E-9A24-D3F7103D8510}"/>
          </ac:spMkLst>
        </pc:spChg>
        <pc:spChg chg="add del">
          <ac:chgData name="Agnieszka Długosz" userId="69a8b2a97c0a6ac1" providerId="LiveId" clId="{E528700C-332F-4EF6-B7E2-097AF65DB3B9}" dt="2022-10-21T10:10:52.334" v="2305" actId="26606"/>
          <ac:spMkLst>
            <pc:docMk/>
            <pc:sldMk cId="1826681241" sldId="271"/>
            <ac:spMk id="31" creationId="{A660F4F9-5DF5-4F15-BE6A-CD8648BB1148}"/>
          </ac:spMkLst>
        </pc:spChg>
        <pc:spChg chg="add">
          <ac:chgData name="Agnieszka Długosz" userId="69a8b2a97c0a6ac1" providerId="LiveId" clId="{E528700C-332F-4EF6-B7E2-097AF65DB3B9}" dt="2022-10-21T10:10:52.334" v="2305" actId="26606"/>
          <ac:spMkLst>
            <pc:docMk/>
            <pc:sldMk cId="1826681241" sldId="271"/>
            <ac:spMk id="38" creationId="{9228552E-C8B1-4A80-8448-0787CE0FC704}"/>
          </ac:spMkLst>
        </pc:spChg>
        <pc:graphicFrameChg chg="add del">
          <ac:chgData name="Agnieszka Długosz" userId="69a8b2a97c0a6ac1" providerId="LiveId" clId="{E528700C-332F-4EF6-B7E2-097AF65DB3B9}" dt="2022-10-19T18:50:54.940" v="950" actId="26606"/>
          <ac:graphicFrameMkLst>
            <pc:docMk/>
            <pc:sldMk cId="1826681241" sldId="271"/>
            <ac:graphicFrameMk id="12" creationId="{823029E3-1230-104D-9459-A6E825E87C7E}"/>
          </ac:graphicFrameMkLst>
        </pc:graphicFrameChg>
        <pc:graphicFrameChg chg="add del">
          <ac:chgData name="Agnieszka Długosz" userId="69a8b2a97c0a6ac1" providerId="LiveId" clId="{E528700C-332F-4EF6-B7E2-097AF65DB3B9}" dt="2022-10-19T18:51:03.926" v="952" actId="26606"/>
          <ac:graphicFrameMkLst>
            <pc:docMk/>
            <pc:sldMk cId="1826681241" sldId="271"/>
            <ac:graphicFrameMk id="21" creationId="{79F07FC6-71B6-C730-5E22-AD0124B5AAA0}"/>
          </ac:graphicFrameMkLst>
        </pc:graphicFrameChg>
        <pc:graphicFrameChg chg="add del">
          <ac:chgData name="Agnieszka Długosz" userId="69a8b2a97c0a6ac1" providerId="LiveId" clId="{E528700C-332F-4EF6-B7E2-097AF65DB3B9}" dt="2022-10-19T18:51:08.985" v="954" actId="26606"/>
          <ac:graphicFrameMkLst>
            <pc:docMk/>
            <pc:sldMk cId="1826681241" sldId="271"/>
            <ac:graphicFrameMk id="25" creationId="{823029E3-1230-104D-9459-A6E825E87C7E}"/>
          </ac:graphicFrameMkLst>
        </pc:graphicFrameChg>
        <pc:graphicFrameChg chg="add del">
          <ac:chgData name="Agnieszka Długosz" userId="69a8b2a97c0a6ac1" providerId="LiveId" clId="{E528700C-332F-4EF6-B7E2-097AF65DB3B9}" dt="2022-10-19T18:51:17.886" v="956" actId="26606"/>
          <ac:graphicFrameMkLst>
            <pc:docMk/>
            <pc:sldMk cId="1826681241" sldId="271"/>
            <ac:graphicFrameMk id="28" creationId="{F4C0FE82-97D2-77EB-E53D-F7FBCEE1E5F1}"/>
          </ac:graphicFrameMkLst>
        </pc:graphicFrameChg>
        <pc:graphicFrameChg chg="add mod modGraphic">
          <ac:chgData name="Agnieszka Długosz" userId="69a8b2a97c0a6ac1" providerId="LiveId" clId="{E528700C-332F-4EF6-B7E2-097AF65DB3B9}" dt="2022-10-21T11:41:04.530" v="2362" actId="20577"/>
          <ac:graphicFrameMkLst>
            <pc:docMk/>
            <pc:sldMk cId="1826681241" sldId="271"/>
            <ac:graphicFrameMk id="32" creationId="{823029E3-1230-104D-9459-A6E825E87C7E}"/>
          </ac:graphicFrameMkLst>
        </pc:graphicFrameChg>
        <pc:picChg chg="add del">
          <ac:chgData name="Agnieszka Długosz" userId="69a8b2a97c0a6ac1" providerId="LiveId" clId="{E528700C-332F-4EF6-B7E2-097AF65DB3B9}" dt="2022-10-19T18:51:17.886" v="956" actId="26606"/>
          <ac:picMkLst>
            <pc:docMk/>
            <pc:sldMk cId="1826681241" sldId="271"/>
            <ac:picMk id="13" creationId="{8A578183-2858-0F9F-664F-7D056F743021}"/>
          </ac:picMkLst>
        </pc:picChg>
        <pc:picChg chg="add">
          <ac:chgData name="Agnieszka Długosz" userId="69a8b2a97c0a6ac1" providerId="LiveId" clId="{E528700C-332F-4EF6-B7E2-097AF65DB3B9}" dt="2022-10-21T10:10:52.334" v="2305" actId="26606"/>
          <ac:picMkLst>
            <pc:docMk/>
            <pc:sldMk cId="1826681241" sldId="271"/>
            <ac:picMk id="34" creationId="{CC979DDF-895A-1FB5-671A-CCF0A8B173BB}"/>
          </ac:picMkLst>
        </pc:picChg>
      </pc:sldChg>
      <pc:sldChg chg="addSp delSp modSp new mod setBg setClrOvrMap">
        <pc:chgData name="Agnieszka Długosz" userId="69a8b2a97c0a6ac1" providerId="LiveId" clId="{E528700C-332F-4EF6-B7E2-097AF65DB3B9}" dt="2022-10-20T18:17:56.119" v="2063" actId="113"/>
        <pc:sldMkLst>
          <pc:docMk/>
          <pc:sldMk cId="1750535395" sldId="272"/>
        </pc:sldMkLst>
        <pc:spChg chg="add mod">
          <ac:chgData name="Agnieszka Długosz" userId="69a8b2a97c0a6ac1" providerId="LiveId" clId="{E528700C-332F-4EF6-B7E2-097AF65DB3B9}" dt="2022-10-20T18:17:56.119" v="2063" actId="113"/>
          <ac:spMkLst>
            <pc:docMk/>
            <pc:sldMk cId="1750535395" sldId="272"/>
            <ac:spMk id="2" creationId="{4F190A11-1275-8BD6-74F2-E8743A162F17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7" creationId="{88294908-8B00-4F58-BBBA-20F71A40AA9E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9" creationId="{4364C879-1404-4203-8E9D-CC5DE0A621A2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11" creationId="{84617302-4B0D-4351-A6BB-6F0930D943AC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13" creationId="{DA2C7802-C2E0-4218-8F89-8DD7CCD2CD1C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15" creationId="{A6D7111A-21E5-4EE9-8A78-10E5530F0116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17" creationId="{A3969E80-A77B-49FC-9122-D89AFD5EE118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19" creationId="{1849CA57-76BD-4CF2-80BA-D7A46A01B7B1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21" creationId="{35E9085E-E730-4768-83D4-6CB7E9897153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23" creationId="{973272FE-A474-4CAE-8CA2-BCC8B476C3F4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25" creationId="{E07981EA-05A6-437C-88D7-B377B92B031D}"/>
          </ac:spMkLst>
        </pc:spChg>
        <pc:spChg chg="add del">
          <ac:chgData name="Agnieszka Długosz" userId="69a8b2a97c0a6ac1" providerId="LiveId" clId="{E528700C-332F-4EF6-B7E2-097AF65DB3B9}" dt="2022-10-20T17:40:56.107" v="1107" actId="26606"/>
          <ac:spMkLst>
            <pc:docMk/>
            <pc:sldMk cId="1750535395" sldId="272"/>
            <ac:spMk id="27" creationId="{15E3C750-986E-4769-B1AE-49289FBEE757}"/>
          </ac:spMkLst>
        </pc:spChg>
        <pc:spChg chg="add del">
          <ac:chgData name="Agnieszka Długosz" userId="69a8b2a97c0a6ac1" providerId="LiveId" clId="{E528700C-332F-4EF6-B7E2-097AF65DB3B9}" dt="2022-10-20T17:40:59.357" v="1109" actId="26606"/>
          <ac:spMkLst>
            <pc:docMk/>
            <pc:sldMk cId="1750535395" sldId="272"/>
            <ac:spMk id="29" creationId="{66B332A4-D438-4773-A77F-5ED49A448D9D}"/>
          </ac:spMkLst>
        </pc:spChg>
        <pc:spChg chg="add del">
          <ac:chgData name="Agnieszka Długosz" userId="69a8b2a97c0a6ac1" providerId="LiveId" clId="{E528700C-332F-4EF6-B7E2-097AF65DB3B9}" dt="2022-10-20T17:40:59.357" v="1109" actId="26606"/>
          <ac:spMkLst>
            <pc:docMk/>
            <pc:sldMk cId="1750535395" sldId="272"/>
            <ac:spMk id="30" creationId="{DF9AD32D-FF05-44F4-BD4D-9CEE89B71EB9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2" creationId="{88294908-8B00-4F58-BBBA-20F71A40AA9E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3" creationId="{4364C879-1404-4203-8E9D-CC5DE0A621A2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4" creationId="{84617302-4B0D-4351-A6BB-6F0930D943AC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5" creationId="{DA2C7802-C2E0-4218-8F89-8DD7CCD2CD1C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6" creationId="{A6D7111A-21E5-4EE9-8A78-10E5530F0116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7" creationId="{A3969E80-A77B-49FC-9122-D89AFD5EE118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8" creationId="{1849CA57-76BD-4CF2-80BA-D7A46A01B7B1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39" creationId="{35E9085E-E730-4768-83D4-6CB7E9897153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40" creationId="{973272FE-A474-4CAE-8CA2-BCC8B476C3F4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41" creationId="{E07981EA-05A6-437C-88D7-B377B92B031D}"/>
          </ac:spMkLst>
        </pc:spChg>
        <pc:spChg chg="add">
          <ac:chgData name="Agnieszka Długosz" userId="69a8b2a97c0a6ac1" providerId="LiveId" clId="{E528700C-332F-4EF6-B7E2-097AF65DB3B9}" dt="2022-10-20T17:40:59.375" v="1110" actId="26606"/>
          <ac:spMkLst>
            <pc:docMk/>
            <pc:sldMk cId="1750535395" sldId="272"/>
            <ac:spMk id="42" creationId="{15E3C750-986E-4769-B1AE-49289FBEE757}"/>
          </ac:spMkLst>
        </pc:spChg>
      </pc:sldChg>
      <pc:sldChg chg="new del">
        <pc:chgData name="Agnieszka Długosz" userId="69a8b2a97c0a6ac1" providerId="LiveId" clId="{E528700C-332F-4EF6-B7E2-097AF65DB3B9}" dt="2022-10-20T17:28:24.813" v="969" actId="680"/>
        <pc:sldMkLst>
          <pc:docMk/>
          <pc:sldMk cId="2019267570" sldId="272"/>
        </pc:sldMkLst>
      </pc:sldChg>
      <pc:sldChg chg="addSp delSp modSp new mod setBg">
        <pc:chgData name="Agnieszka Długosz" userId="69a8b2a97c0a6ac1" providerId="LiveId" clId="{E528700C-332F-4EF6-B7E2-097AF65DB3B9}" dt="2022-10-20T17:43:45.838" v="1149" actId="26606"/>
        <pc:sldMkLst>
          <pc:docMk/>
          <pc:sldMk cId="148663267" sldId="273"/>
        </pc:sldMkLst>
        <pc:spChg chg="add del">
          <ac:chgData name="Agnieszka Długosz" userId="69a8b2a97c0a6ac1" providerId="LiveId" clId="{E528700C-332F-4EF6-B7E2-097AF65DB3B9}" dt="2022-10-20T17:42:44.675" v="1141" actId="26606"/>
          <ac:spMkLst>
            <pc:docMk/>
            <pc:sldMk cId="148663267" sldId="273"/>
            <ac:spMk id="16" creationId="{4676BFEE-E63A-42A3-87D5-FD65694B70BA}"/>
          </ac:spMkLst>
        </pc:spChg>
        <pc:spChg chg="add del">
          <ac:chgData name="Agnieszka Długosz" userId="69a8b2a97c0a6ac1" providerId="LiveId" clId="{E528700C-332F-4EF6-B7E2-097AF65DB3B9}" dt="2022-10-20T17:43:45.838" v="1149" actId="26606"/>
          <ac:spMkLst>
            <pc:docMk/>
            <pc:sldMk cId="148663267" sldId="273"/>
            <ac:spMk id="18" creationId="{F82BF3E2-EB0E-40D6-8835-2367A5316CA4}"/>
          </ac:spMkLst>
        </pc:spChg>
        <pc:spChg chg="add del">
          <ac:chgData name="Agnieszka Długosz" userId="69a8b2a97c0a6ac1" providerId="LiveId" clId="{E528700C-332F-4EF6-B7E2-097AF65DB3B9}" dt="2022-10-20T17:43:45.838" v="1149" actId="26606"/>
          <ac:spMkLst>
            <pc:docMk/>
            <pc:sldMk cId="148663267" sldId="273"/>
            <ac:spMk id="19" creationId="{EA518CE4-E4D4-4D8A-980F-6D692AC96949}"/>
          </ac:spMkLst>
        </pc:spChg>
        <pc:spChg chg="add del">
          <ac:chgData name="Agnieszka Długosz" userId="69a8b2a97c0a6ac1" providerId="LiveId" clId="{E528700C-332F-4EF6-B7E2-097AF65DB3B9}" dt="2022-10-20T17:43:45.838" v="1149" actId="26606"/>
          <ac:spMkLst>
            <pc:docMk/>
            <pc:sldMk cId="148663267" sldId="273"/>
            <ac:spMk id="20" creationId="{481E86DD-89E6-42B2-8675-84B7C56BFF7D}"/>
          </ac:spMkLst>
        </pc:spChg>
        <pc:spChg chg="add del">
          <ac:chgData name="Agnieszka Długosz" userId="69a8b2a97c0a6ac1" providerId="LiveId" clId="{E528700C-332F-4EF6-B7E2-097AF65DB3B9}" dt="2022-10-20T17:43:36.273" v="1146" actId="26606"/>
          <ac:spMkLst>
            <pc:docMk/>
            <pc:sldMk cId="148663267" sldId="273"/>
            <ac:spMk id="25" creationId="{4676BFEE-E63A-42A3-87D5-FD65694B70BA}"/>
          </ac:spMkLst>
        </pc:spChg>
        <pc:spChg chg="add del">
          <ac:chgData name="Agnieszka Długosz" userId="69a8b2a97c0a6ac1" providerId="LiveId" clId="{E528700C-332F-4EF6-B7E2-097AF65DB3B9}" dt="2022-10-20T17:43:45.838" v="1148" actId="26606"/>
          <ac:spMkLst>
            <pc:docMk/>
            <pc:sldMk cId="148663267" sldId="273"/>
            <ac:spMk id="27" creationId="{42A4FC2C-047E-45A5-965D-8E1E3BF09BC6}"/>
          </ac:spMkLst>
        </pc:spChg>
        <pc:spChg chg="add">
          <ac:chgData name="Agnieszka Długosz" userId="69a8b2a97c0a6ac1" providerId="LiveId" clId="{E528700C-332F-4EF6-B7E2-097AF65DB3B9}" dt="2022-10-20T17:43:45.838" v="1149" actId="26606"/>
          <ac:spMkLst>
            <pc:docMk/>
            <pc:sldMk cId="148663267" sldId="273"/>
            <ac:spMk id="29" creationId="{4AAA6991-1DF8-455A-9991-7F52F96659E0}"/>
          </ac:spMkLst>
        </pc:spChg>
        <pc:picChg chg="add mod ord">
          <ac:chgData name="Agnieszka Długosz" userId="69a8b2a97c0a6ac1" providerId="LiveId" clId="{E528700C-332F-4EF6-B7E2-097AF65DB3B9}" dt="2022-10-20T17:43:45.838" v="1149" actId="26606"/>
          <ac:picMkLst>
            <pc:docMk/>
            <pc:sldMk cId="148663267" sldId="273"/>
            <ac:picMk id="3" creationId="{F1323D0F-29BF-40F5-1AB9-BB63160202F0}"/>
          </ac:picMkLst>
        </pc:picChg>
        <pc:picChg chg="add mod ord">
          <ac:chgData name="Agnieszka Długosz" userId="69a8b2a97c0a6ac1" providerId="LiveId" clId="{E528700C-332F-4EF6-B7E2-097AF65DB3B9}" dt="2022-10-20T17:43:45.838" v="1149" actId="26606"/>
          <ac:picMkLst>
            <pc:docMk/>
            <pc:sldMk cId="148663267" sldId="273"/>
            <ac:picMk id="5" creationId="{82FC1D93-565E-4ED0-0BFC-D2592A04B36A}"/>
          </ac:picMkLst>
        </pc:picChg>
        <pc:picChg chg="add mod ord">
          <ac:chgData name="Agnieszka Długosz" userId="69a8b2a97c0a6ac1" providerId="LiveId" clId="{E528700C-332F-4EF6-B7E2-097AF65DB3B9}" dt="2022-10-20T17:43:45.838" v="1149" actId="26606"/>
          <ac:picMkLst>
            <pc:docMk/>
            <pc:sldMk cId="148663267" sldId="273"/>
            <ac:picMk id="7" creationId="{B9B157B0-FF06-96FE-1206-452C24EB9B85}"/>
          </ac:picMkLst>
        </pc:picChg>
        <pc:picChg chg="add mod ord">
          <ac:chgData name="Agnieszka Długosz" userId="69a8b2a97c0a6ac1" providerId="LiveId" clId="{E528700C-332F-4EF6-B7E2-097AF65DB3B9}" dt="2022-10-20T17:43:45.838" v="1149" actId="26606"/>
          <ac:picMkLst>
            <pc:docMk/>
            <pc:sldMk cId="148663267" sldId="273"/>
            <ac:picMk id="9" creationId="{2DE0826B-6E5D-EEB4-A398-15EFFF0D7A75}"/>
          </ac:picMkLst>
        </pc:picChg>
        <pc:picChg chg="add mod ord">
          <ac:chgData name="Agnieszka Długosz" userId="69a8b2a97c0a6ac1" providerId="LiveId" clId="{E528700C-332F-4EF6-B7E2-097AF65DB3B9}" dt="2022-10-20T17:43:45.838" v="1149" actId="26606"/>
          <ac:picMkLst>
            <pc:docMk/>
            <pc:sldMk cId="148663267" sldId="273"/>
            <ac:picMk id="11" creationId="{8A30D006-A8E7-76EA-3EF7-4CB324C961E7}"/>
          </ac:picMkLst>
        </pc:picChg>
      </pc:sldChg>
      <pc:sldChg chg="addSp modSp new mod setBg">
        <pc:chgData name="Agnieszka Długosz" userId="69a8b2a97c0a6ac1" providerId="LiveId" clId="{E528700C-332F-4EF6-B7E2-097AF65DB3B9}" dt="2022-10-20T17:44:39.982" v="1166" actId="26606"/>
        <pc:sldMkLst>
          <pc:docMk/>
          <pc:sldMk cId="1475087026" sldId="274"/>
        </pc:sldMkLst>
        <pc:spChg chg="add">
          <ac:chgData name="Agnieszka Długosz" userId="69a8b2a97c0a6ac1" providerId="LiveId" clId="{E528700C-332F-4EF6-B7E2-097AF65DB3B9}" dt="2022-10-20T17:44:39.982" v="1166" actId="26606"/>
          <ac:spMkLst>
            <pc:docMk/>
            <pc:sldMk cId="1475087026" sldId="274"/>
            <ac:spMk id="12" creationId="{4F7B9026-36AD-42E4-B172-8D68F3A339B4}"/>
          </ac:spMkLst>
        </pc:spChg>
        <pc:picChg chg="add mod ord">
          <ac:chgData name="Agnieszka Długosz" userId="69a8b2a97c0a6ac1" providerId="LiveId" clId="{E528700C-332F-4EF6-B7E2-097AF65DB3B9}" dt="2022-10-20T17:44:39.982" v="1166" actId="26606"/>
          <ac:picMkLst>
            <pc:docMk/>
            <pc:sldMk cId="1475087026" sldId="274"/>
            <ac:picMk id="3" creationId="{F2E478FB-62D4-EBC3-96FA-6819647C9AE1}"/>
          </ac:picMkLst>
        </pc:picChg>
        <pc:picChg chg="add mod">
          <ac:chgData name="Agnieszka Długosz" userId="69a8b2a97c0a6ac1" providerId="LiveId" clId="{E528700C-332F-4EF6-B7E2-097AF65DB3B9}" dt="2022-10-20T17:44:39.982" v="1166" actId="26606"/>
          <ac:picMkLst>
            <pc:docMk/>
            <pc:sldMk cId="1475087026" sldId="274"/>
            <ac:picMk id="5" creationId="{947F995B-67CE-9F4E-EBEB-898880B779DC}"/>
          </ac:picMkLst>
        </pc:picChg>
        <pc:picChg chg="add mod">
          <ac:chgData name="Agnieszka Długosz" userId="69a8b2a97c0a6ac1" providerId="LiveId" clId="{E528700C-332F-4EF6-B7E2-097AF65DB3B9}" dt="2022-10-20T17:44:39.982" v="1166" actId="26606"/>
          <ac:picMkLst>
            <pc:docMk/>
            <pc:sldMk cId="1475087026" sldId="274"/>
            <ac:picMk id="7" creationId="{86B62291-136D-0CFF-E866-F5CD2816FBA6}"/>
          </ac:picMkLst>
        </pc:picChg>
      </pc:sldChg>
      <pc:sldChg chg="addSp delSp modSp new mod setBg">
        <pc:chgData name="Agnieszka Długosz" userId="69a8b2a97c0a6ac1" providerId="LiveId" clId="{E528700C-332F-4EF6-B7E2-097AF65DB3B9}" dt="2022-10-24T09:31:23.856" v="3268" actId="20577"/>
        <pc:sldMkLst>
          <pc:docMk/>
          <pc:sldMk cId="2420697430" sldId="275"/>
        </pc:sldMkLst>
        <pc:spChg chg="add mod">
          <ac:chgData name="Agnieszka Długosz" userId="69a8b2a97c0a6ac1" providerId="LiveId" clId="{E528700C-332F-4EF6-B7E2-097AF65DB3B9}" dt="2022-10-24T09:31:23.856" v="3268" actId="20577"/>
          <ac:spMkLst>
            <pc:docMk/>
            <pc:sldMk cId="2420697430" sldId="275"/>
            <ac:spMk id="2" creationId="{4FEC0A7C-98CE-5225-A92D-9F0AA73D2595}"/>
          </ac:spMkLst>
        </pc:spChg>
        <pc:spChg chg="add del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7" creationId="{D278ADA9-6383-4BDD-80D2-8899A402687B}"/>
          </ac:spMkLst>
        </pc:spChg>
        <pc:spChg chg="add del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9" creationId="{484B7147-B0F6-40ED-B5A2-FF72BC8198B6}"/>
          </ac:spMkLst>
        </pc:spChg>
        <pc:spChg chg="add del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11" creationId="{B36D2DE0-0628-4A9A-A59D-7BA8B5EB3022}"/>
          </ac:spMkLst>
        </pc:spChg>
        <pc:spChg chg="add del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13" creationId="{48E405C9-94BE-41DA-928C-DEC9A8550E9F}"/>
          </ac:spMkLst>
        </pc:spChg>
        <pc:spChg chg="add del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15" creationId="{D2091A72-D5BB-42AC-8FD3-F7747D90861E}"/>
          </ac:spMkLst>
        </pc:spChg>
        <pc:spChg chg="add del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17" creationId="{6ED12BFC-A737-46AF-8411-481112D54B0C}"/>
          </ac:spMkLst>
        </pc:spChg>
        <pc:spChg chg="add del">
          <ac:chgData name="Agnieszka Długosz" userId="69a8b2a97c0a6ac1" providerId="LiveId" clId="{E528700C-332F-4EF6-B7E2-097AF65DB3B9}" dt="2022-10-21T11:46:38.157" v="2390" actId="26606"/>
          <ac:spMkLst>
            <pc:docMk/>
            <pc:sldMk cId="2420697430" sldId="275"/>
            <ac:spMk id="22" creationId="{A93898FF-D987-4B0E-BFB4-85F5EB356D4D}"/>
          </ac:spMkLst>
        </pc:spChg>
        <pc:spChg chg="add del">
          <ac:chgData name="Agnieszka Długosz" userId="69a8b2a97c0a6ac1" providerId="LiveId" clId="{E528700C-332F-4EF6-B7E2-097AF65DB3B9}" dt="2022-10-21T11:46:38.157" v="2390" actId="26606"/>
          <ac:spMkLst>
            <pc:docMk/>
            <pc:sldMk cId="2420697430" sldId="275"/>
            <ac:spMk id="24" creationId="{FEB84055-029C-4E86-8844-D05D96C024BC}"/>
          </ac:spMkLst>
        </pc:spChg>
        <pc:spChg chg="add del">
          <ac:chgData name="Agnieszka Długosz" userId="69a8b2a97c0a6ac1" providerId="LiveId" clId="{E528700C-332F-4EF6-B7E2-097AF65DB3B9}" dt="2022-10-21T11:46:38.157" v="2390" actId="26606"/>
          <ac:spMkLst>
            <pc:docMk/>
            <pc:sldMk cId="2420697430" sldId="275"/>
            <ac:spMk id="28" creationId="{799037F2-4CAF-446B-90DB-1480B247AA69}"/>
          </ac:spMkLst>
        </pc:spChg>
        <pc:spChg chg="add del">
          <ac:chgData name="Agnieszka Długosz" userId="69a8b2a97c0a6ac1" providerId="LiveId" clId="{E528700C-332F-4EF6-B7E2-097AF65DB3B9}" dt="2022-10-21T11:46:38.157" v="2390" actId="26606"/>
          <ac:spMkLst>
            <pc:docMk/>
            <pc:sldMk cId="2420697430" sldId="275"/>
            <ac:spMk id="30" creationId="{7128589C-AF3D-49CF-BD92-C1D1D2F5387F}"/>
          </ac:spMkLst>
        </pc:spChg>
        <pc:spChg chg="add del">
          <ac:chgData name="Agnieszka Długosz" userId="69a8b2a97c0a6ac1" providerId="LiveId" clId="{E528700C-332F-4EF6-B7E2-097AF65DB3B9}" dt="2022-10-21T11:47:06.377" v="2392" actId="26606"/>
          <ac:spMkLst>
            <pc:docMk/>
            <pc:sldMk cId="2420697430" sldId="275"/>
            <ac:spMk id="34" creationId="{A8DB9CD9-59B1-4D73-BC4C-98796A48EF9B}"/>
          </ac:spMkLst>
        </pc:spChg>
        <pc:spChg chg="add del">
          <ac:chgData name="Agnieszka Długosz" userId="69a8b2a97c0a6ac1" providerId="LiveId" clId="{E528700C-332F-4EF6-B7E2-097AF65DB3B9}" dt="2022-10-21T11:47:06.377" v="2392" actId="26606"/>
          <ac:spMkLst>
            <pc:docMk/>
            <pc:sldMk cId="2420697430" sldId="275"/>
            <ac:spMk id="35" creationId="{8874A6A9-41FF-4E33-AFA8-F9F81436A59E}"/>
          </ac:spMkLst>
        </pc:spChg>
        <pc:spChg chg="add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40" creationId="{C66F2F30-5DC0-44A0-BFA6-E12F46ED16DA}"/>
          </ac:spMkLst>
        </pc:spChg>
        <pc:spChg chg="add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41" creationId="{85872F57-7F42-4F97-8391-DDC8D0054C03}"/>
          </ac:spMkLst>
        </pc:spChg>
        <pc:spChg chg="add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42" creationId="{04DC2037-48A0-4F22-B9D4-8EAEBC780AB4}"/>
          </ac:spMkLst>
        </pc:spChg>
        <pc:spChg chg="add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43" creationId="{0006CBFD-ADA0-43D1-9332-9C34CA1C76ED}"/>
          </ac:spMkLst>
        </pc:spChg>
        <pc:spChg chg="add">
          <ac:chgData name="Agnieszka Długosz" userId="69a8b2a97c0a6ac1" providerId="LiveId" clId="{E528700C-332F-4EF6-B7E2-097AF65DB3B9}" dt="2022-10-21T11:47:06.393" v="2393" actId="26606"/>
          <ac:spMkLst>
            <pc:docMk/>
            <pc:sldMk cId="2420697430" sldId="275"/>
            <ac:spMk id="44" creationId="{2B931666-F28F-45F3-A074-66D2272D580B}"/>
          </ac:spMkLst>
        </pc:spChg>
        <pc:grpChg chg="add del">
          <ac:chgData name="Agnieszka Długosz" userId="69a8b2a97c0a6ac1" providerId="LiveId" clId="{E528700C-332F-4EF6-B7E2-097AF65DB3B9}" dt="2022-10-21T11:47:06.377" v="2392" actId="26606"/>
          <ac:grpSpMkLst>
            <pc:docMk/>
            <pc:sldMk cId="2420697430" sldId="275"/>
            <ac:grpSpMk id="36" creationId="{721D730E-1F97-4071-B143-B05E6D2599BC}"/>
          </ac:grpSpMkLst>
        </pc:grpChg>
        <pc:picChg chg="add del">
          <ac:chgData name="Agnieszka Długosz" userId="69a8b2a97c0a6ac1" providerId="LiveId" clId="{E528700C-332F-4EF6-B7E2-097AF65DB3B9}" dt="2022-10-21T11:46:38.157" v="2390" actId="26606"/>
          <ac:picMkLst>
            <pc:docMk/>
            <pc:sldMk cId="2420697430" sldId="275"/>
            <ac:picMk id="26" creationId="{8A2842C0-6210-4FDB-B1FF-C14C927377FB}"/>
          </ac:picMkLst>
        </pc:picChg>
      </pc:sldChg>
      <pc:sldChg chg="addSp delSp modSp new mod setBg">
        <pc:chgData name="Agnieszka Długosz" userId="69a8b2a97c0a6ac1" providerId="LiveId" clId="{E528700C-332F-4EF6-B7E2-097AF65DB3B9}" dt="2022-10-20T17:47:59.370" v="1282" actId="26606"/>
        <pc:sldMkLst>
          <pc:docMk/>
          <pc:sldMk cId="2943140699" sldId="276"/>
        </pc:sldMkLst>
        <pc:spChg chg="add">
          <ac:chgData name="Agnieszka Długosz" userId="69a8b2a97c0a6ac1" providerId="LiveId" clId="{E528700C-332F-4EF6-B7E2-097AF65DB3B9}" dt="2022-10-20T17:47:59.370" v="1282" actId="26606"/>
          <ac:spMkLst>
            <pc:docMk/>
            <pc:sldMk cId="2943140699" sldId="276"/>
            <ac:spMk id="14" creationId="{4F7B9026-36AD-42E4-B172-8D68F3A339B4}"/>
          </ac:spMkLst>
        </pc:spChg>
        <pc:picChg chg="add mod ord">
          <ac:chgData name="Agnieszka Długosz" userId="69a8b2a97c0a6ac1" providerId="LiveId" clId="{E528700C-332F-4EF6-B7E2-097AF65DB3B9}" dt="2022-10-20T17:47:59.370" v="1282" actId="26606"/>
          <ac:picMkLst>
            <pc:docMk/>
            <pc:sldMk cId="2943140699" sldId="276"/>
            <ac:picMk id="3" creationId="{243C9C01-85DC-1C54-205F-BBC447399E32}"/>
          </ac:picMkLst>
        </pc:picChg>
        <pc:picChg chg="add del mod">
          <ac:chgData name="Agnieszka Długosz" userId="69a8b2a97c0a6ac1" providerId="LiveId" clId="{E528700C-332F-4EF6-B7E2-097AF65DB3B9}" dt="2022-10-20T17:47:43.003" v="1276" actId="478"/>
          <ac:picMkLst>
            <pc:docMk/>
            <pc:sldMk cId="2943140699" sldId="276"/>
            <ac:picMk id="5" creationId="{4A1B0E6E-B09F-0CFA-3A6F-DF8395DAF09B}"/>
          </ac:picMkLst>
        </pc:picChg>
        <pc:picChg chg="add mod">
          <ac:chgData name="Agnieszka Długosz" userId="69a8b2a97c0a6ac1" providerId="LiveId" clId="{E528700C-332F-4EF6-B7E2-097AF65DB3B9}" dt="2022-10-20T17:47:59.370" v="1282" actId="26606"/>
          <ac:picMkLst>
            <pc:docMk/>
            <pc:sldMk cId="2943140699" sldId="276"/>
            <ac:picMk id="7" creationId="{D94C37B7-9926-13D8-5600-26BD331404FB}"/>
          </ac:picMkLst>
        </pc:picChg>
        <pc:picChg chg="add mod">
          <ac:chgData name="Agnieszka Długosz" userId="69a8b2a97c0a6ac1" providerId="LiveId" clId="{E528700C-332F-4EF6-B7E2-097AF65DB3B9}" dt="2022-10-20T17:47:59.370" v="1282" actId="26606"/>
          <ac:picMkLst>
            <pc:docMk/>
            <pc:sldMk cId="2943140699" sldId="276"/>
            <ac:picMk id="9" creationId="{DD4EC0EE-A80D-0100-CB8C-312B21B27613}"/>
          </ac:picMkLst>
        </pc:picChg>
      </pc:sldChg>
      <pc:sldChg chg="addSp delSp modSp new mod setBg">
        <pc:chgData name="Agnieszka Długosz" userId="69a8b2a97c0a6ac1" providerId="LiveId" clId="{E528700C-332F-4EF6-B7E2-097AF65DB3B9}" dt="2022-10-20T17:48:56.635" v="1296" actId="26606"/>
        <pc:sldMkLst>
          <pc:docMk/>
          <pc:sldMk cId="4254943616" sldId="277"/>
        </pc:sldMkLst>
        <pc:spChg chg="add del">
          <ac:chgData name="Agnieszka Długosz" userId="69a8b2a97c0a6ac1" providerId="LiveId" clId="{E528700C-332F-4EF6-B7E2-097AF65DB3B9}" dt="2022-10-20T17:48:56.628" v="1295" actId="26606"/>
          <ac:spMkLst>
            <pc:docMk/>
            <pc:sldMk cId="4254943616" sldId="277"/>
            <ac:spMk id="10" creationId="{73EDB3DA-AEF0-428A-A317-C42827E6C836}"/>
          </ac:spMkLst>
        </pc:spChg>
        <pc:spChg chg="add del">
          <ac:chgData name="Agnieszka Długosz" userId="69a8b2a97c0a6ac1" providerId="LiveId" clId="{E528700C-332F-4EF6-B7E2-097AF65DB3B9}" dt="2022-10-20T17:48:56.628" v="1295" actId="26606"/>
          <ac:spMkLst>
            <pc:docMk/>
            <pc:sldMk cId="4254943616" sldId="277"/>
            <ac:spMk id="12" creationId="{4A06AD8B-0227-4FF6-AEB4-C66C5A5398C1}"/>
          </ac:spMkLst>
        </pc:spChg>
        <pc:spChg chg="add del">
          <ac:chgData name="Agnieszka Długosz" userId="69a8b2a97c0a6ac1" providerId="LiveId" clId="{E528700C-332F-4EF6-B7E2-097AF65DB3B9}" dt="2022-10-20T17:48:56.628" v="1295" actId="26606"/>
          <ac:spMkLst>
            <pc:docMk/>
            <pc:sldMk cId="4254943616" sldId="277"/>
            <ac:spMk id="14" creationId="{5DFACEB2-7564-4FB9-B739-C2CE339BA3D2}"/>
          </ac:spMkLst>
        </pc:spChg>
        <pc:spChg chg="add">
          <ac:chgData name="Agnieszka Długosz" userId="69a8b2a97c0a6ac1" providerId="LiveId" clId="{E528700C-332F-4EF6-B7E2-097AF65DB3B9}" dt="2022-10-20T17:48:56.635" v="1296" actId="26606"/>
          <ac:spMkLst>
            <pc:docMk/>
            <pc:sldMk cId="4254943616" sldId="277"/>
            <ac:spMk id="16" creationId="{0205D939-00C4-4F2E-9797-3170DD040D90}"/>
          </ac:spMkLst>
        </pc:spChg>
        <pc:spChg chg="add">
          <ac:chgData name="Agnieszka Długosz" userId="69a8b2a97c0a6ac1" providerId="LiveId" clId="{E528700C-332F-4EF6-B7E2-097AF65DB3B9}" dt="2022-10-20T17:48:56.635" v="1296" actId="26606"/>
          <ac:spMkLst>
            <pc:docMk/>
            <pc:sldMk cId="4254943616" sldId="277"/>
            <ac:spMk id="17" creationId="{38EE4E44-1403-472B-8C01-D354CB8F5AE7}"/>
          </ac:spMkLst>
        </pc:spChg>
        <pc:spChg chg="add">
          <ac:chgData name="Agnieszka Długosz" userId="69a8b2a97c0a6ac1" providerId="LiveId" clId="{E528700C-332F-4EF6-B7E2-097AF65DB3B9}" dt="2022-10-20T17:48:56.635" v="1296" actId="26606"/>
          <ac:spMkLst>
            <pc:docMk/>
            <pc:sldMk cId="4254943616" sldId="277"/>
            <ac:spMk id="18" creationId="{583CCE40-4C5F-42D3-86D9-7892AD1E98E3}"/>
          </ac:spMkLst>
        </pc:spChg>
        <pc:picChg chg="add mod ord">
          <ac:chgData name="Agnieszka Długosz" userId="69a8b2a97c0a6ac1" providerId="LiveId" clId="{E528700C-332F-4EF6-B7E2-097AF65DB3B9}" dt="2022-10-20T17:48:56.635" v="1296" actId="26606"/>
          <ac:picMkLst>
            <pc:docMk/>
            <pc:sldMk cId="4254943616" sldId="277"/>
            <ac:picMk id="3" creationId="{AE222A3A-D3A8-3877-241D-8A65377D9569}"/>
          </ac:picMkLst>
        </pc:picChg>
        <pc:picChg chg="add mod">
          <ac:chgData name="Agnieszka Długosz" userId="69a8b2a97c0a6ac1" providerId="LiveId" clId="{E528700C-332F-4EF6-B7E2-097AF65DB3B9}" dt="2022-10-20T17:48:56.635" v="1296" actId="26606"/>
          <ac:picMkLst>
            <pc:docMk/>
            <pc:sldMk cId="4254943616" sldId="277"/>
            <ac:picMk id="5" creationId="{A6894F5D-DD32-165D-4F87-95C89B766BA1}"/>
          </ac:picMkLst>
        </pc:picChg>
      </pc:sldChg>
      <pc:sldChg chg="addSp modSp new mod setBg">
        <pc:chgData name="Agnieszka Długosz" userId="69a8b2a97c0a6ac1" providerId="LiveId" clId="{E528700C-332F-4EF6-B7E2-097AF65DB3B9}" dt="2022-10-20T17:49:29.426" v="1307" actId="26606"/>
        <pc:sldMkLst>
          <pc:docMk/>
          <pc:sldMk cId="4146687595" sldId="278"/>
        </pc:sldMkLst>
        <pc:spChg chg="add">
          <ac:chgData name="Agnieszka Długosz" userId="69a8b2a97c0a6ac1" providerId="LiveId" clId="{E528700C-332F-4EF6-B7E2-097AF65DB3B9}" dt="2022-10-20T17:49:29.426" v="1307" actId="26606"/>
          <ac:spMkLst>
            <pc:docMk/>
            <pc:sldMk cId="4146687595" sldId="278"/>
            <ac:spMk id="10" creationId="{0205D939-00C4-4F2E-9797-3170DD040D90}"/>
          </ac:spMkLst>
        </pc:spChg>
        <pc:spChg chg="add">
          <ac:chgData name="Agnieszka Długosz" userId="69a8b2a97c0a6ac1" providerId="LiveId" clId="{E528700C-332F-4EF6-B7E2-097AF65DB3B9}" dt="2022-10-20T17:49:29.426" v="1307" actId="26606"/>
          <ac:spMkLst>
            <pc:docMk/>
            <pc:sldMk cId="4146687595" sldId="278"/>
            <ac:spMk id="12" creationId="{38EE4E44-1403-472B-8C01-D354CB8F5AE7}"/>
          </ac:spMkLst>
        </pc:spChg>
        <pc:spChg chg="add">
          <ac:chgData name="Agnieszka Długosz" userId="69a8b2a97c0a6ac1" providerId="LiveId" clId="{E528700C-332F-4EF6-B7E2-097AF65DB3B9}" dt="2022-10-20T17:49:29.426" v="1307" actId="26606"/>
          <ac:spMkLst>
            <pc:docMk/>
            <pc:sldMk cId="4146687595" sldId="278"/>
            <ac:spMk id="14" creationId="{583CCE40-4C5F-42D3-86D9-7892AD1E98E3}"/>
          </ac:spMkLst>
        </pc:spChg>
        <pc:picChg chg="add mod ord">
          <ac:chgData name="Agnieszka Długosz" userId="69a8b2a97c0a6ac1" providerId="LiveId" clId="{E528700C-332F-4EF6-B7E2-097AF65DB3B9}" dt="2022-10-20T17:49:29.426" v="1307" actId="26606"/>
          <ac:picMkLst>
            <pc:docMk/>
            <pc:sldMk cId="4146687595" sldId="278"/>
            <ac:picMk id="3" creationId="{B18C8F49-EBD9-DA30-137F-E9812299AD2E}"/>
          </ac:picMkLst>
        </pc:picChg>
        <pc:picChg chg="add mod">
          <ac:chgData name="Agnieszka Długosz" userId="69a8b2a97c0a6ac1" providerId="LiveId" clId="{E528700C-332F-4EF6-B7E2-097AF65DB3B9}" dt="2022-10-20T17:49:29.426" v="1307" actId="26606"/>
          <ac:picMkLst>
            <pc:docMk/>
            <pc:sldMk cId="4146687595" sldId="278"/>
            <ac:picMk id="5" creationId="{600C7ED3-7418-B137-317B-DC55FB51E80F}"/>
          </ac:picMkLst>
        </pc:picChg>
      </pc:sldChg>
      <pc:sldChg chg="addSp modSp new mod setBg">
        <pc:chgData name="Agnieszka Długosz" userId="69a8b2a97c0a6ac1" providerId="LiveId" clId="{E528700C-332F-4EF6-B7E2-097AF65DB3B9}" dt="2022-10-20T17:50:42.210" v="1319" actId="26606"/>
        <pc:sldMkLst>
          <pc:docMk/>
          <pc:sldMk cId="3910840958" sldId="279"/>
        </pc:sldMkLst>
        <pc:spChg chg="add">
          <ac:chgData name="Agnieszka Długosz" userId="69a8b2a97c0a6ac1" providerId="LiveId" clId="{E528700C-332F-4EF6-B7E2-097AF65DB3B9}" dt="2022-10-20T17:50:42.210" v="1319" actId="26606"/>
          <ac:spMkLst>
            <pc:docMk/>
            <pc:sldMk cId="3910840958" sldId="279"/>
            <ac:spMk id="10" creationId="{0205D939-00C4-4F2E-9797-3170DD040D90}"/>
          </ac:spMkLst>
        </pc:spChg>
        <pc:spChg chg="add">
          <ac:chgData name="Agnieszka Długosz" userId="69a8b2a97c0a6ac1" providerId="LiveId" clId="{E528700C-332F-4EF6-B7E2-097AF65DB3B9}" dt="2022-10-20T17:50:42.210" v="1319" actId="26606"/>
          <ac:spMkLst>
            <pc:docMk/>
            <pc:sldMk cId="3910840958" sldId="279"/>
            <ac:spMk id="12" creationId="{38EE4E44-1403-472B-8C01-D354CB8F5AE7}"/>
          </ac:spMkLst>
        </pc:spChg>
        <pc:spChg chg="add">
          <ac:chgData name="Agnieszka Długosz" userId="69a8b2a97c0a6ac1" providerId="LiveId" clId="{E528700C-332F-4EF6-B7E2-097AF65DB3B9}" dt="2022-10-20T17:50:42.210" v="1319" actId="26606"/>
          <ac:spMkLst>
            <pc:docMk/>
            <pc:sldMk cId="3910840958" sldId="279"/>
            <ac:spMk id="14" creationId="{583CCE40-4C5F-42D3-86D9-7892AD1E98E3}"/>
          </ac:spMkLst>
        </pc:spChg>
        <pc:picChg chg="add mod ord">
          <ac:chgData name="Agnieszka Długosz" userId="69a8b2a97c0a6ac1" providerId="LiveId" clId="{E528700C-332F-4EF6-B7E2-097AF65DB3B9}" dt="2022-10-20T17:50:42.210" v="1319" actId="26606"/>
          <ac:picMkLst>
            <pc:docMk/>
            <pc:sldMk cId="3910840958" sldId="279"/>
            <ac:picMk id="3" creationId="{D6266D0F-84A6-A971-BE1C-D4A5D3322201}"/>
          </ac:picMkLst>
        </pc:picChg>
        <pc:picChg chg="add mod">
          <ac:chgData name="Agnieszka Długosz" userId="69a8b2a97c0a6ac1" providerId="LiveId" clId="{E528700C-332F-4EF6-B7E2-097AF65DB3B9}" dt="2022-10-20T17:50:42.210" v="1319" actId="26606"/>
          <ac:picMkLst>
            <pc:docMk/>
            <pc:sldMk cId="3910840958" sldId="279"/>
            <ac:picMk id="5" creationId="{19C67449-AB20-39DC-C5D8-8787136CB103}"/>
          </ac:picMkLst>
        </pc:picChg>
      </pc:sldChg>
      <pc:sldChg chg="addSp delSp modSp new mod setBg">
        <pc:chgData name="Agnieszka Długosz" userId="69a8b2a97c0a6ac1" providerId="LiveId" clId="{E528700C-332F-4EF6-B7E2-097AF65DB3B9}" dt="2022-10-20T17:51:41.046" v="1336" actId="26606"/>
        <pc:sldMkLst>
          <pc:docMk/>
          <pc:sldMk cId="1578212633" sldId="280"/>
        </pc:sldMkLst>
        <pc:spChg chg="add del">
          <ac:chgData name="Agnieszka Długosz" userId="69a8b2a97c0a6ac1" providerId="LiveId" clId="{E528700C-332F-4EF6-B7E2-097AF65DB3B9}" dt="2022-10-20T17:51:41.032" v="1335" actId="26606"/>
          <ac:spMkLst>
            <pc:docMk/>
            <pc:sldMk cId="1578212633" sldId="280"/>
            <ac:spMk id="12" creationId="{5F9CFCE6-877F-4858-B8BD-2C52CA8AFBC4}"/>
          </ac:spMkLst>
        </pc:spChg>
        <pc:spChg chg="add del">
          <ac:chgData name="Agnieszka Długosz" userId="69a8b2a97c0a6ac1" providerId="LiveId" clId="{E528700C-332F-4EF6-B7E2-097AF65DB3B9}" dt="2022-10-20T17:51:41.032" v="1335" actId="26606"/>
          <ac:spMkLst>
            <pc:docMk/>
            <pc:sldMk cId="1578212633" sldId="280"/>
            <ac:spMk id="14" creationId="{8213F8A0-12AE-4514-8372-0DD766EC28EE}"/>
          </ac:spMkLst>
        </pc:spChg>
        <pc:spChg chg="add del">
          <ac:chgData name="Agnieszka Długosz" userId="69a8b2a97c0a6ac1" providerId="LiveId" clId="{E528700C-332F-4EF6-B7E2-097AF65DB3B9}" dt="2022-10-20T17:51:41.032" v="1335" actId="26606"/>
          <ac:spMkLst>
            <pc:docMk/>
            <pc:sldMk cId="1578212633" sldId="280"/>
            <ac:spMk id="16" creationId="{9EFF17D4-9A8C-4CE5-B096-D8CCD4400437}"/>
          </ac:spMkLst>
        </pc:spChg>
        <pc:spChg chg="add">
          <ac:chgData name="Agnieszka Długosz" userId="69a8b2a97c0a6ac1" providerId="LiveId" clId="{E528700C-332F-4EF6-B7E2-097AF65DB3B9}" dt="2022-10-20T17:51:41.046" v="1336" actId="26606"/>
          <ac:spMkLst>
            <pc:docMk/>
            <pc:sldMk cId="1578212633" sldId="280"/>
            <ac:spMk id="18" creationId="{73EDB3DA-AEF0-428A-A317-C42827E6C836}"/>
          </ac:spMkLst>
        </pc:spChg>
        <pc:spChg chg="add">
          <ac:chgData name="Agnieszka Długosz" userId="69a8b2a97c0a6ac1" providerId="LiveId" clId="{E528700C-332F-4EF6-B7E2-097AF65DB3B9}" dt="2022-10-20T17:51:41.046" v="1336" actId="26606"/>
          <ac:spMkLst>
            <pc:docMk/>
            <pc:sldMk cId="1578212633" sldId="280"/>
            <ac:spMk id="19" creationId="{4A06AD8B-0227-4FF6-AEB4-C66C5A5398C1}"/>
          </ac:spMkLst>
        </pc:spChg>
        <pc:spChg chg="add">
          <ac:chgData name="Agnieszka Długosz" userId="69a8b2a97c0a6ac1" providerId="LiveId" clId="{E528700C-332F-4EF6-B7E2-097AF65DB3B9}" dt="2022-10-20T17:51:41.046" v="1336" actId="26606"/>
          <ac:spMkLst>
            <pc:docMk/>
            <pc:sldMk cId="1578212633" sldId="280"/>
            <ac:spMk id="20" creationId="{5DFACEB2-7564-4FB9-B739-C2CE339BA3D2}"/>
          </ac:spMkLst>
        </pc:spChg>
        <pc:picChg chg="add mod">
          <ac:chgData name="Agnieszka Długosz" userId="69a8b2a97c0a6ac1" providerId="LiveId" clId="{E528700C-332F-4EF6-B7E2-097AF65DB3B9}" dt="2022-10-20T17:51:41.046" v="1336" actId="26606"/>
          <ac:picMkLst>
            <pc:docMk/>
            <pc:sldMk cId="1578212633" sldId="280"/>
            <ac:picMk id="3" creationId="{769553B3-1DF8-6DB1-9032-91F0AF5363F1}"/>
          </ac:picMkLst>
        </pc:picChg>
        <pc:picChg chg="add del mod">
          <ac:chgData name="Agnieszka Długosz" userId="69a8b2a97c0a6ac1" providerId="LiveId" clId="{E528700C-332F-4EF6-B7E2-097AF65DB3B9}" dt="2022-10-20T17:51:19.555" v="1328" actId="478"/>
          <ac:picMkLst>
            <pc:docMk/>
            <pc:sldMk cId="1578212633" sldId="280"/>
            <ac:picMk id="5" creationId="{CBDE219B-034E-5CD0-289C-C83042C92DE7}"/>
          </ac:picMkLst>
        </pc:picChg>
        <pc:picChg chg="add mod">
          <ac:chgData name="Agnieszka Długosz" userId="69a8b2a97c0a6ac1" providerId="LiveId" clId="{E528700C-332F-4EF6-B7E2-097AF65DB3B9}" dt="2022-10-20T17:51:41.046" v="1336" actId="26606"/>
          <ac:picMkLst>
            <pc:docMk/>
            <pc:sldMk cId="1578212633" sldId="280"/>
            <ac:picMk id="7" creationId="{A129D336-3009-F20E-30A7-A4893A4BFF59}"/>
          </ac:picMkLst>
        </pc:picChg>
      </pc:sldChg>
      <pc:sldChg chg="addSp modSp new mod">
        <pc:chgData name="Agnieszka Długosz" userId="69a8b2a97c0a6ac1" providerId="LiveId" clId="{E528700C-332F-4EF6-B7E2-097AF65DB3B9}" dt="2022-10-20T17:52:18.734" v="1343" actId="1076"/>
        <pc:sldMkLst>
          <pc:docMk/>
          <pc:sldMk cId="2649833465" sldId="281"/>
        </pc:sldMkLst>
        <pc:picChg chg="add mod">
          <ac:chgData name="Agnieszka Długosz" userId="69a8b2a97c0a6ac1" providerId="LiveId" clId="{E528700C-332F-4EF6-B7E2-097AF65DB3B9}" dt="2022-10-20T17:52:18.734" v="1343" actId="1076"/>
          <ac:picMkLst>
            <pc:docMk/>
            <pc:sldMk cId="2649833465" sldId="281"/>
            <ac:picMk id="3" creationId="{C7335959-F119-8265-4D16-E79497BD9F88}"/>
          </ac:picMkLst>
        </pc:picChg>
      </pc:sldChg>
      <pc:sldChg chg="addSp modSp new mod setBg">
        <pc:chgData name="Agnieszka Długosz" userId="69a8b2a97c0a6ac1" providerId="LiveId" clId="{E528700C-332F-4EF6-B7E2-097AF65DB3B9}" dt="2022-10-24T04:40:19.239" v="3226" actId="113"/>
        <pc:sldMkLst>
          <pc:docMk/>
          <pc:sldMk cId="1730133511" sldId="282"/>
        </pc:sldMkLst>
        <pc:spChg chg="add mod">
          <ac:chgData name="Agnieszka Długosz" userId="69a8b2a97c0a6ac1" providerId="LiveId" clId="{E528700C-332F-4EF6-B7E2-097AF65DB3B9}" dt="2022-10-24T04:40:19.239" v="3226" actId="113"/>
          <ac:spMkLst>
            <pc:docMk/>
            <pc:sldMk cId="1730133511" sldId="282"/>
            <ac:spMk id="2" creationId="{79CA9ED6-55B0-E49A-6655-10D463D063F5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7" creationId="{46F1F2C8-798B-4CCE-A851-94AFAF350BED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9" creationId="{755E9CD0-04B0-4A3C-B291-AD913379C713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11" creationId="{1DD8BF3B-6066-418C-8D1A-75C5E396FC04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13" creationId="{80BC66F9-7A74-4286-AD22-1174052CC22C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15" creationId="{D8142CC3-2B5C-48E6-9DF0-6C8ACBAF23EF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19" creationId="{46A89C79-8EF3-4AF9-B3D9-59A883F41C83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21" creationId="{EFE5CE34-4543-42E5-B82C-1F3D12422CDD}"/>
          </ac:spMkLst>
        </pc:spChg>
        <pc:spChg chg="add">
          <ac:chgData name="Agnieszka Długosz" userId="69a8b2a97c0a6ac1" providerId="LiveId" clId="{E528700C-332F-4EF6-B7E2-097AF65DB3B9}" dt="2022-10-20T17:53:39.701" v="1418" actId="26606"/>
          <ac:spMkLst>
            <pc:docMk/>
            <pc:sldMk cId="1730133511" sldId="282"/>
            <ac:spMk id="23" creationId="{72AF41FE-63D7-4695-81D2-66D2510E4486}"/>
          </ac:spMkLst>
        </pc:spChg>
        <pc:cxnChg chg="add">
          <ac:chgData name="Agnieszka Długosz" userId="69a8b2a97c0a6ac1" providerId="LiveId" clId="{E528700C-332F-4EF6-B7E2-097AF65DB3B9}" dt="2022-10-20T17:53:39.701" v="1418" actId="26606"/>
          <ac:cxnSpMkLst>
            <pc:docMk/>
            <pc:sldMk cId="1730133511" sldId="282"/>
            <ac:cxnSpMk id="17" creationId="{7B2D303B-3DD0-4319-9EAD-361847FEC71D}"/>
          </ac:cxnSpMkLst>
        </pc:cxnChg>
      </pc:sldChg>
      <pc:sldChg chg="addSp delSp modSp new mod setBg">
        <pc:chgData name="Agnieszka Długosz" userId="69a8b2a97c0a6ac1" providerId="LiveId" clId="{E528700C-332F-4EF6-B7E2-097AF65DB3B9}" dt="2022-10-24T04:50:13.289" v="3264" actId="26606"/>
        <pc:sldMkLst>
          <pc:docMk/>
          <pc:sldMk cId="1540801474" sldId="283"/>
        </pc:sldMkLst>
        <pc:spChg chg="add del">
          <ac:chgData name="Agnieszka Długosz" userId="69a8b2a97c0a6ac1" providerId="LiveId" clId="{E528700C-332F-4EF6-B7E2-097AF65DB3B9}" dt="2022-10-20T17:55:09.387" v="1432" actId="26606"/>
          <ac:spMkLst>
            <pc:docMk/>
            <pc:sldMk cId="1540801474" sldId="283"/>
            <ac:spMk id="10" creationId="{664E23E2-7440-4E36-A67B-0F88C5F7E185}"/>
          </ac:spMkLst>
        </pc:spChg>
        <pc:spChg chg="add del">
          <ac:chgData name="Agnieszka Długosz" userId="69a8b2a97c0a6ac1" providerId="LiveId" clId="{E528700C-332F-4EF6-B7E2-097AF65DB3B9}" dt="2022-10-20T17:55:09.387" v="1432" actId="26606"/>
          <ac:spMkLst>
            <pc:docMk/>
            <pc:sldMk cId="1540801474" sldId="283"/>
            <ac:spMk id="12" creationId="{B06949AE-010D-4C18-8AED-7872085ADD57}"/>
          </ac:spMkLst>
        </pc:spChg>
        <pc:spChg chg="add del">
          <ac:chgData name="Agnieszka Długosz" userId="69a8b2a97c0a6ac1" providerId="LiveId" clId="{E528700C-332F-4EF6-B7E2-097AF65DB3B9}" dt="2022-10-20T17:55:09.387" v="1432" actId="26606"/>
          <ac:spMkLst>
            <pc:docMk/>
            <pc:sldMk cId="1540801474" sldId="283"/>
            <ac:spMk id="14" creationId="{FE54AADB-50C7-4293-94C0-27361A32B8CF}"/>
          </ac:spMkLst>
        </pc:spChg>
        <pc:spChg chg="add del">
          <ac:chgData name="Agnieszka Długosz" userId="69a8b2a97c0a6ac1" providerId="LiveId" clId="{E528700C-332F-4EF6-B7E2-097AF65DB3B9}" dt="2022-10-24T04:50:13.289" v="3264" actId="26606"/>
          <ac:spMkLst>
            <pc:docMk/>
            <pc:sldMk cId="1540801474" sldId="283"/>
            <ac:spMk id="16" creationId="{5F9CFCE6-877F-4858-B8BD-2C52CA8AFBC4}"/>
          </ac:spMkLst>
        </pc:spChg>
        <pc:spChg chg="add del">
          <ac:chgData name="Agnieszka Długosz" userId="69a8b2a97c0a6ac1" providerId="LiveId" clId="{E528700C-332F-4EF6-B7E2-097AF65DB3B9}" dt="2022-10-24T04:50:13.289" v="3264" actId="26606"/>
          <ac:spMkLst>
            <pc:docMk/>
            <pc:sldMk cId="1540801474" sldId="283"/>
            <ac:spMk id="17" creationId="{8213F8A0-12AE-4514-8372-0DD766EC28EE}"/>
          </ac:spMkLst>
        </pc:spChg>
        <pc:spChg chg="add del">
          <ac:chgData name="Agnieszka Długosz" userId="69a8b2a97c0a6ac1" providerId="LiveId" clId="{E528700C-332F-4EF6-B7E2-097AF65DB3B9}" dt="2022-10-24T04:50:13.289" v="3264" actId="26606"/>
          <ac:spMkLst>
            <pc:docMk/>
            <pc:sldMk cId="1540801474" sldId="283"/>
            <ac:spMk id="18" creationId="{9EFF17D4-9A8C-4CE5-B096-D8CCD4400437}"/>
          </ac:spMkLst>
        </pc:spChg>
        <pc:spChg chg="add del">
          <ac:chgData name="Agnieszka Długosz" userId="69a8b2a97c0a6ac1" providerId="LiveId" clId="{E528700C-332F-4EF6-B7E2-097AF65DB3B9}" dt="2022-10-24T04:50:08.499" v="3261" actId="26606"/>
          <ac:spMkLst>
            <pc:docMk/>
            <pc:sldMk cId="1540801474" sldId="283"/>
            <ac:spMk id="23" creationId="{25414FA1-2D4C-41DB-83DE-4F3E38C10A63}"/>
          </ac:spMkLst>
        </pc:spChg>
        <pc:spChg chg="add del">
          <ac:chgData name="Agnieszka Długosz" userId="69a8b2a97c0a6ac1" providerId="LiveId" clId="{E528700C-332F-4EF6-B7E2-097AF65DB3B9}" dt="2022-10-24T04:50:13.279" v="3263" actId="26606"/>
          <ac:spMkLst>
            <pc:docMk/>
            <pc:sldMk cId="1540801474" sldId="283"/>
            <ac:spMk id="25" creationId="{08CE49EB-6CAF-4479-B93F-85773D92A38E}"/>
          </ac:spMkLst>
        </pc:spChg>
        <pc:spChg chg="add">
          <ac:chgData name="Agnieszka Długosz" userId="69a8b2a97c0a6ac1" providerId="LiveId" clId="{E528700C-332F-4EF6-B7E2-097AF65DB3B9}" dt="2022-10-24T04:50:13.289" v="3264" actId="26606"/>
          <ac:spMkLst>
            <pc:docMk/>
            <pc:sldMk cId="1540801474" sldId="283"/>
            <ac:spMk id="27" creationId="{25414FA1-2D4C-41DB-83DE-4F3E38C10A63}"/>
          </ac:spMkLst>
        </pc:spChg>
        <pc:picChg chg="add mod ord">
          <ac:chgData name="Agnieszka Długosz" userId="69a8b2a97c0a6ac1" providerId="LiveId" clId="{E528700C-332F-4EF6-B7E2-097AF65DB3B9}" dt="2022-10-24T04:50:13.289" v="3264" actId="26606"/>
          <ac:picMkLst>
            <pc:docMk/>
            <pc:sldMk cId="1540801474" sldId="283"/>
            <ac:picMk id="3" creationId="{F4B47741-DF1B-9E40-D1CB-293154E72F62}"/>
          </ac:picMkLst>
        </pc:picChg>
        <pc:picChg chg="add mod ord">
          <ac:chgData name="Agnieszka Długosz" userId="69a8b2a97c0a6ac1" providerId="LiveId" clId="{E528700C-332F-4EF6-B7E2-097AF65DB3B9}" dt="2022-10-24T04:50:13.289" v="3264" actId="26606"/>
          <ac:picMkLst>
            <pc:docMk/>
            <pc:sldMk cId="1540801474" sldId="283"/>
            <ac:picMk id="4" creationId="{5B8AE3AB-C8A9-AE51-67BF-93F659890AF7}"/>
          </ac:picMkLst>
        </pc:picChg>
        <pc:picChg chg="add mod ord">
          <ac:chgData name="Agnieszka Długosz" userId="69a8b2a97c0a6ac1" providerId="LiveId" clId="{E528700C-332F-4EF6-B7E2-097AF65DB3B9}" dt="2022-10-24T04:50:13.289" v="3264" actId="26606"/>
          <ac:picMkLst>
            <pc:docMk/>
            <pc:sldMk cId="1540801474" sldId="283"/>
            <ac:picMk id="5" creationId="{79E5F7C5-CE78-6EA5-1E28-959291C6480D}"/>
          </ac:picMkLst>
        </pc:picChg>
        <pc:picChg chg="add mod">
          <ac:chgData name="Agnieszka Długosz" userId="69a8b2a97c0a6ac1" providerId="LiveId" clId="{E528700C-332F-4EF6-B7E2-097AF65DB3B9}" dt="2022-10-24T04:50:13.289" v="3264" actId="26606"/>
          <ac:picMkLst>
            <pc:docMk/>
            <pc:sldMk cId="1540801474" sldId="283"/>
            <ac:picMk id="7" creationId="{58E1C557-BAEA-E102-BF34-972B7DB38E5C}"/>
          </ac:picMkLst>
        </pc:picChg>
      </pc:sldChg>
      <pc:sldChg chg="addSp delSp modSp new mod setBg">
        <pc:chgData name="Agnieszka Długosz" userId="69a8b2a97c0a6ac1" providerId="LiveId" clId="{E528700C-332F-4EF6-B7E2-097AF65DB3B9}" dt="2022-10-24T04:36:37.904" v="3203" actId="26606"/>
        <pc:sldMkLst>
          <pc:docMk/>
          <pc:sldMk cId="2872967491" sldId="284"/>
        </pc:sldMkLst>
        <pc:spChg chg="add del">
          <ac:chgData name="Agnieszka Długosz" userId="69a8b2a97c0a6ac1" providerId="LiveId" clId="{E528700C-332F-4EF6-B7E2-097AF65DB3B9}" dt="2022-10-24T04:36:37.904" v="3203" actId="26606"/>
          <ac:spMkLst>
            <pc:docMk/>
            <pc:sldMk cId="2872967491" sldId="284"/>
            <ac:spMk id="12" creationId="{AA3CC463-F933-4AC4-86E1-5AC14B0C3163}"/>
          </ac:spMkLst>
        </pc:spChg>
        <pc:spChg chg="add del">
          <ac:chgData name="Agnieszka Długosz" userId="69a8b2a97c0a6ac1" providerId="LiveId" clId="{E528700C-332F-4EF6-B7E2-097AF65DB3B9}" dt="2022-10-24T04:36:37.904" v="3203" actId="26606"/>
          <ac:spMkLst>
            <pc:docMk/>
            <pc:sldMk cId="2872967491" sldId="284"/>
            <ac:spMk id="14" creationId="{6025D2DB-A12A-44DB-B00E-F4D622329EDD}"/>
          </ac:spMkLst>
        </pc:spChg>
        <pc:spChg chg="add del">
          <ac:chgData name="Agnieszka Długosz" userId="69a8b2a97c0a6ac1" providerId="LiveId" clId="{E528700C-332F-4EF6-B7E2-097AF65DB3B9}" dt="2022-10-24T04:36:37.904" v="3203" actId="26606"/>
          <ac:spMkLst>
            <pc:docMk/>
            <pc:sldMk cId="2872967491" sldId="284"/>
            <ac:spMk id="16" creationId="{CE7E7877-F64E-4EEA-B778-138031EFF874}"/>
          </ac:spMkLst>
        </pc:spChg>
        <pc:spChg chg="add del">
          <ac:chgData name="Agnieszka Długosz" userId="69a8b2a97c0a6ac1" providerId="LiveId" clId="{E528700C-332F-4EF6-B7E2-097AF65DB3B9}" dt="2022-10-24T04:36:37.904" v="3203" actId="26606"/>
          <ac:spMkLst>
            <pc:docMk/>
            <pc:sldMk cId="2872967491" sldId="284"/>
            <ac:spMk id="18" creationId="{7DD6C4F3-70FD-4F13-919C-702EE4886499}"/>
          </ac:spMkLst>
        </pc:spChg>
        <pc:spChg chg="add">
          <ac:chgData name="Agnieszka Długosz" userId="69a8b2a97c0a6ac1" providerId="LiveId" clId="{E528700C-332F-4EF6-B7E2-097AF65DB3B9}" dt="2022-10-24T04:36:37.904" v="3203" actId="26606"/>
          <ac:spMkLst>
            <pc:docMk/>
            <pc:sldMk cId="2872967491" sldId="284"/>
            <ac:spMk id="23" creationId="{B78EDDD3-C548-48EF-B3CA-B290B17192AB}"/>
          </ac:spMkLst>
        </pc:spChg>
        <pc:picChg chg="add mod ord">
          <ac:chgData name="Agnieszka Długosz" userId="69a8b2a97c0a6ac1" providerId="LiveId" clId="{E528700C-332F-4EF6-B7E2-097AF65DB3B9}" dt="2022-10-24T04:36:37.904" v="3203" actId="26606"/>
          <ac:picMkLst>
            <pc:docMk/>
            <pc:sldMk cId="2872967491" sldId="284"/>
            <ac:picMk id="3" creationId="{66B76D0F-9C77-57BC-1C70-E3961D7AC7A5}"/>
          </ac:picMkLst>
        </pc:picChg>
        <pc:picChg chg="add mod">
          <ac:chgData name="Agnieszka Długosz" userId="69a8b2a97c0a6ac1" providerId="LiveId" clId="{E528700C-332F-4EF6-B7E2-097AF65DB3B9}" dt="2022-10-24T04:36:37.904" v="3203" actId="26606"/>
          <ac:picMkLst>
            <pc:docMk/>
            <pc:sldMk cId="2872967491" sldId="284"/>
            <ac:picMk id="4" creationId="{29C16D0B-2ACD-41E1-543D-C6DB2FAF4CA8}"/>
          </ac:picMkLst>
        </pc:picChg>
        <pc:picChg chg="add mod ord">
          <ac:chgData name="Agnieszka Długosz" userId="69a8b2a97c0a6ac1" providerId="LiveId" clId="{E528700C-332F-4EF6-B7E2-097AF65DB3B9}" dt="2022-10-24T04:36:37.904" v="3203" actId="26606"/>
          <ac:picMkLst>
            <pc:docMk/>
            <pc:sldMk cId="2872967491" sldId="284"/>
            <ac:picMk id="5" creationId="{10001D18-4CBD-645F-2EF1-06F7CDC7D125}"/>
          </ac:picMkLst>
        </pc:picChg>
        <pc:picChg chg="add mod">
          <ac:chgData name="Agnieszka Długosz" userId="69a8b2a97c0a6ac1" providerId="LiveId" clId="{E528700C-332F-4EF6-B7E2-097AF65DB3B9}" dt="2022-10-24T04:36:37.904" v="3203" actId="26606"/>
          <ac:picMkLst>
            <pc:docMk/>
            <pc:sldMk cId="2872967491" sldId="284"/>
            <ac:picMk id="7" creationId="{64A86A9E-63D4-C392-FDD2-AB0D45B77617}"/>
          </ac:picMkLst>
        </pc:picChg>
      </pc:sldChg>
      <pc:sldChg chg="addSp delSp modSp new mod setBg">
        <pc:chgData name="Agnieszka Długosz" userId="69a8b2a97c0a6ac1" providerId="LiveId" clId="{E528700C-332F-4EF6-B7E2-097AF65DB3B9}" dt="2022-10-20T18:31:54.186" v="2287" actId="20577"/>
        <pc:sldMkLst>
          <pc:docMk/>
          <pc:sldMk cId="3148467780" sldId="285"/>
        </pc:sldMkLst>
        <pc:spChg chg="add mod">
          <ac:chgData name="Agnieszka Długosz" userId="69a8b2a97c0a6ac1" providerId="LiveId" clId="{E528700C-332F-4EF6-B7E2-097AF65DB3B9}" dt="2022-10-20T18:31:54.186" v="2287" actId="20577"/>
          <ac:spMkLst>
            <pc:docMk/>
            <pc:sldMk cId="3148467780" sldId="285"/>
            <ac:spMk id="2" creationId="{59794D73-7B84-8FC3-D5C6-D33BD6B33283}"/>
          </ac:spMkLst>
        </pc:spChg>
        <pc:spChg chg="add del">
          <ac:chgData name="Agnieszka Długosz" userId="69a8b2a97c0a6ac1" providerId="LiveId" clId="{E528700C-332F-4EF6-B7E2-097AF65DB3B9}" dt="2022-10-20T17:58:22.668" v="1616" actId="26606"/>
          <ac:spMkLst>
            <pc:docMk/>
            <pc:sldMk cId="3148467780" sldId="285"/>
            <ac:spMk id="8" creationId="{87CC2527-562A-4F69-B487-4371E5B243E7}"/>
          </ac:spMkLst>
        </pc:spChg>
        <pc:spChg chg="add">
          <ac:chgData name="Agnieszka Długosz" userId="69a8b2a97c0a6ac1" providerId="LiveId" clId="{E528700C-332F-4EF6-B7E2-097AF65DB3B9}" dt="2022-10-20T17:58:22.668" v="1616" actId="26606"/>
          <ac:spMkLst>
            <pc:docMk/>
            <pc:sldMk cId="3148467780" sldId="285"/>
            <ac:spMk id="12" creationId="{A34066D6-1B59-4642-A86D-39464CEE971B}"/>
          </ac:spMkLst>
        </pc:spChg>
        <pc:spChg chg="add">
          <ac:chgData name="Agnieszka Długosz" userId="69a8b2a97c0a6ac1" providerId="LiveId" clId="{E528700C-332F-4EF6-B7E2-097AF65DB3B9}" dt="2022-10-20T17:58:22.668" v="1616" actId="26606"/>
          <ac:spMkLst>
            <pc:docMk/>
            <pc:sldMk cId="3148467780" sldId="285"/>
            <ac:spMk id="13" creationId="{18E928D9-3091-4385-B979-265D55AD02CE}"/>
          </ac:spMkLst>
        </pc:spChg>
        <pc:spChg chg="add">
          <ac:chgData name="Agnieszka Długosz" userId="69a8b2a97c0a6ac1" providerId="LiveId" clId="{E528700C-332F-4EF6-B7E2-097AF65DB3B9}" dt="2022-10-20T17:58:22.668" v="1616" actId="26606"/>
          <ac:spMkLst>
            <pc:docMk/>
            <pc:sldMk cId="3148467780" sldId="285"/>
            <ac:spMk id="14" creationId="{7D602432-D774-4CF5-94E8-7D52D01059D2}"/>
          </ac:spMkLst>
        </pc:spChg>
        <pc:spChg chg="add del">
          <ac:chgData name="Agnieszka Długosz" userId="69a8b2a97c0a6ac1" providerId="LiveId" clId="{E528700C-332F-4EF6-B7E2-097AF65DB3B9}" dt="2022-10-20T17:57:54.110" v="1606" actId="26606"/>
          <ac:spMkLst>
            <pc:docMk/>
            <pc:sldMk cId="3148467780" sldId="285"/>
            <ac:spMk id="15" creationId="{2EB492CD-616E-47F8-933B-5E2D952A0593}"/>
          </ac:spMkLst>
        </pc:spChg>
        <pc:spChg chg="add del">
          <ac:chgData name="Agnieszka Długosz" userId="69a8b2a97c0a6ac1" providerId="LiveId" clId="{E528700C-332F-4EF6-B7E2-097AF65DB3B9}" dt="2022-10-20T17:57:54.110" v="1606" actId="26606"/>
          <ac:spMkLst>
            <pc:docMk/>
            <pc:sldMk cId="3148467780" sldId="285"/>
            <ac:spMk id="17" creationId="{59383CF9-23B5-4335-9B21-1791C4CF1C75}"/>
          </ac:spMkLst>
        </pc:spChg>
        <pc:spChg chg="add del">
          <ac:chgData name="Agnieszka Długosz" userId="69a8b2a97c0a6ac1" providerId="LiveId" clId="{E528700C-332F-4EF6-B7E2-097AF65DB3B9}" dt="2022-10-20T17:57:54.110" v="1606" actId="26606"/>
          <ac:spMkLst>
            <pc:docMk/>
            <pc:sldMk cId="3148467780" sldId="285"/>
            <ac:spMk id="19" creationId="{0007FE00-9498-4706-B255-6437B0252C02}"/>
          </ac:spMkLst>
        </pc:spChg>
        <pc:spChg chg="add">
          <ac:chgData name="Agnieszka Długosz" userId="69a8b2a97c0a6ac1" providerId="LiveId" clId="{E528700C-332F-4EF6-B7E2-097AF65DB3B9}" dt="2022-10-20T17:58:22.668" v="1616" actId="26606"/>
          <ac:spMkLst>
            <pc:docMk/>
            <pc:sldMk cId="3148467780" sldId="285"/>
            <ac:spMk id="21" creationId="{CBF9EBB4-5078-47B2-AAA0-DF4A88D8182A}"/>
          </ac:spMkLst>
        </pc:spChg>
        <pc:picChg chg="add mod">
          <ac:chgData name="Agnieszka Długosz" userId="69a8b2a97c0a6ac1" providerId="LiveId" clId="{E528700C-332F-4EF6-B7E2-097AF65DB3B9}" dt="2022-10-20T17:58:22.668" v="1616" actId="26606"/>
          <ac:picMkLst>
            <pc:docMk/>
            <pc:sldMk cId="3148467780" sldId="285"/>
            <ac:picMk id="4" creationId="{208AB485-8161-98FB-21BF-4DEFB42430F8}"/>
          </ac:picMkLst>
        </pc:picChg>
        <pc:cxnChg chg="add del">
          <ac:chgData name="Agnieszka Długosz" userId="69a8b2a97c0a6ac1" providerId="LiveId" clId="{E528700C-332F-4EF6-B7E2-097AF65DB3B9}" dt="2022-10-20T17:58:22.668" v="1616" actId="26606"/>
          <ac:cxnSpMkLst>
            <pc:docMk/>
            <pc:sldMk cId="3148467780" sldId="285"/>
            <ac:cxnSpMk id="10" creationId="{BCDAEC91-5BCE-4B55-9CC0-43EF94CB734B}"/>
          </ac:cxnSpMkLst>
        </pc:cxnChg>
      </pc:sldChg>
      <pc:sldChg chg="addSp modSp new mod setBg">
        <pc:chgData name="Agnieszka Długosz" userId="69a8b2a97c0a6ac1" providerId="LiveId" clId="{E528700C-332F-4EF6-B7E2-097AF65DB3B9}" dt="2022-10-20T17:59:42.156" v="1681" actId="26606"/>
        <pc:sldMkLst>
          <pc:docMk/>
          <pc:sldMk cId="114862685" sldId="286"/>
        </pc:sldMkLst>
        <pc:spChg chg="add">
          <ac:chgData name="Agnieszka Długosz" userId="69a8b2a97c0a6ac1" providerId="LiveId" clId="{E528700C-332F-4EF6-B7E2-097AF65DB3B9}" dt="2022-10-20T17:59:42.156" v="1681" actId="26606"/>
          <ac:spMkLst>
            <pc:docMk/>
            <pc:sldMk cId="114862685" sldId="286"/>
            <ac:spMk id="12" creationId="{4F7B9026-36AD-42E4-B172-8D68F3A339B4}"/>
          </ac:spMkLst>
        </pc:spChg>
        <pc:picChg chg="add mod ord">
          <ac:chgData name="Agnieszka Długosz" userId="69a8b2a97c0a6ac1" providerId="LiveId" clId="{E528700C-332F-4EF6-B7E2-097AF65DB3B9}" dt="2022-10-20T17:59:42.156" v="1681" actId="26606"/>
          <ac:picMkLst>
            <pc:docMk/>
            <pc:sldMk cId="114862685" sldId="286"/>
            <ac:picMk id="3" creationId="{0D5821D8-3BB0-8554-75A7-1F5A3472CA50}"/>
          </ac:picMkLst>
        </pc:picChg>
        <pc:picChg chg="add mod">
          <ac:chgData name="Agnieszka Długosz" userId="69a8b2a97c0a6ac1" providerId="LiveId" clId="{E528700C-332F-4EF6-B7E2-097AF65DB3B9}" dt="2022-10-20T17:59:42.156" v="1681" actId="26606"/>
          <ac:picMkLst>
            <pc:docMk/>
            <pc:sldMk cId="114862685" sldId="286"/>
            <ac:picMk id="5" creationId="{4E223431-2CA2-00AF-A20C-E5BA2CCC812E}"/>
          </ac:picMkLst>
        </pc:picChg>
        <pc:picChg chg="add mod">
          <ac:chgData name="Agnieszka Długosz" userId="69a8b2a97c0a6ac1" providerId="LiveId" clId="{E528700C-332F-4EF6-B7E2-097AF65DB3B9}" dt="2022-10-20T17:59:42.156" v="1681" actId="26606"/>
          <ac:picMkLst>
            <pc:docMk/>
            <pc:sldMk cId="114862685" sldId="286"/>
            <ac:picMk id="7" creationId="{EAABF93A-3F34-A560-6BC7-CB53F9278B36}"/>
          </ac:picMkLst>
        </pc:picChg>
      </pc:sldChg>
      <pc:sldChg chg="addSp modSp new mod setBg">
        <pc:chgData name="Agnieszka Długosz" userId="69a8b2a97c0a6ac1" providerId="LiveId" clId="{E528700C-332F-4EF6-B7E2-097AF65DB3B9}" dt="2022-10-20T18:24:45.990" v="2207" actId="1076"/>
        <pc:sldMkLst>
          <pc:docMk/>
          <pc:sldMk cId="3047484431" sldId="287"/>
        </pc:sldMkLst>
        <pc:spChg chg="add">
          <ac:chgData name="Agnieszka Długosz" userId="69a8b2a97c0a6ac1" providerId="LiveId" clId="{E528700C-332F-4EF6-B7E2-097AF65DB3B9}" dt="2022-10-20T18:07:15.098" v="1693" actId="26606"/>
          <ac:spMkLst>
            <pc:docMk/>
            <pc:sldMk cId="3047484431" sldId="287"/>
            <ac:spMk id="10" creationId="{D99D2C73-08B0-4F6B-A8E9-4651E6BDBE48}"/>
          </ac:spMkLst>
        </pc:spChg>
        <pc:spChg chg="add">
          <ac:chgData name="Agnieszka Długosz" userId="69a8b2a97c0a6ac1" providerId="LiveId" clId="{E528700C-332F-4EF6-B7E2-097AF65DB3B9}" dt="2022-10-20T18:07:15.098" v="1693" actId="26606"/>
          <ac:spMkLst>
            <pc:docMk/>
            <pc:sldMk cId="3047484431" sldId="287"/>
            <ac:spMk id="12" creationId="{968DB88C-7EF2-487C-85D1-848F61F13E3F}"/>
          </ac:spMkLst>
        </pc:spChg>
        <pc:picChg chg="add mod">
          <ac:chgData name="Agnieszka Długosz" userId="69a8b2a97c0a6ac1" providerId="LiveId" clId="{E528700C-332F-4EF6-B7E2-097AF65DB3B9}" dt="2022-10-20T18:07:15.098" v="1693" actId="26606"/>
          <ac:picMkLst>
            <pc:docMk/>
            <pc:sldMk cId="3047484431" sldId="287"/>
            <ac:picMk id="3" creationId="{2D009225-56D7-8330-5D0B-C121EB650385}"/>
          </ac:picMkLst>
        </pc:picChg>
        <pc:picChg chg="add mod">
          <ac:chgData name="Agnieszka Długosz" userId="69a8b2a97c0a6ac1" providerId="LiveId" clId="{E528700C-332F-4EF6-B7E2-097AF65DB3B9}" dt="2022-10-20T18:24:45.990" v="2207" actId="1076"/>
          <ac:picMkLst>
            <pc:docMk/>
            <pc:sldMk cId="3047484431" sldId="287"/>
            <ac:picMk id="5" creationId="{01640321-5FD0-06D6-9292-CEA9FD763ABC}"/>
          </ac:picMkLst>
        </pc:picChg>
      </pc:sldChg>
      <pc:sldChg chg="addSp delSp modSp new mod setBg setClrOvrMap">
        <pc:chgData name="Agnieszka Długosz" userId="69a8b2a97c0a6ac1" providerId="LiveId" clId="{E528700C-332F-4EF6-B7E2-097AF65DB3B9}" dt="2022-10-21T11:19:29.621" v="2354" actId="20577"/>
        <pc:sldMkLst>
          <pc:docMk/>
          <pc:sldMk cId="3464228813" sldId="288"/>
        </pc:sldMkLst>
        <pc:spChg chg="add mod">
          <ac:chgData name="Agnieszka Długosz" userId="69a8b2a97c0a6ac1" providerId="LiveId" clId="{E528700C-332F-4EF6-B7E2-097AF65DB3B9}" dt="2022-10-21T11:19:29.621" v="2354" actId="20577"/>
          <ac:spMkLst>
            <pc:docMk/>
            <pc:sldMk cId="3464228813" sldId="288"/>
            <ac:spMk id="2" creationId="{790835F9-0C7F-7FBA-2DBB-C96E94955C92}"/>
          </ac:spMkLst>
        </pc:spChg>
        <pc:spChg chg="add del mod">
          <ac:chgData name="Agnieszka Długosz" userId="69a8b2a97c0a6ac1" providerId="LiveId" clId="{E528700C-332F-4EF6-B7E2-097AF65DB3B9}" dt="2022-10-20T18:26:09.764" v="2243"/>
          <ac:spMkLst>
            <pc:docMk/>
            <pc:sldMk cId="3464228813" sldId="288"/>
            <ac:spMk id="3" creationId="{D1B9B817-DD73-5B7B-A258-57ABEEB5AF9D}"/>
          </ac:spMkLst>
        </pc:spChg>
        <pc:spChg chg="add mod ord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4" creationId="{4D66D6F9-3320-9BE5-CB4B-2A860C6B0259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34" creationId="{46D6306C-ED4F-4AAE-B4A5-EEA6AFAD726E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36" creationId="{0EC5361D-F897-4856-B945-0455A365EB24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38" creationId="{4508C0C5-2268-42B5-B3C8-4D0899E05F8C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40" creationId="{141ACBDB-38F8-4B34-8183-BD95B4E55A62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42" creationId="{DE00DB52-3455-4E2F-867B-A6D0516E175B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44" creationId="{9E914C83-E0D8-4953-92D5-169D28CB43AE}"/>
          </ac:spMkLst>
        </pc:spChg>
        <pc:spChg chg="add del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46" creationId="{3512E083-F550-46AF-8490-767ECFD00CB7}"/>
          </ac:spMkLst>
        </pc:spChg>
        <pc:spChg chg="add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51" creationId="{7264F718-7FAC-4056-9FA9-A603EC682FE7}"/>
          </ac:spMkLst>
        </pc:spChg>
        <pc:spChg chg="add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53" creationId="{AAD98D1C-F2EB-49D5-899B-086F7E26FCAF}"/>
          </ac:spMkLst>
        </pc:spChg>
        <pc:spChg chg="add">
          <ac:chgData name="Agnieszka Długosz" userId="69a8b2a97c0a6ac1" providerId="LiveId" clId="{E528700C-332F-4EF6-B7E2-097AF65DB3B9}" dt="2022-10-21T11:18:20.120" v="2343" actId="26606"/>
          <ac:spMkLst>
            <pc:docMk/>
            <pc:sldMk cId="3464228813" sldId="288"/>
            <ac:spMk id="1055" creationId="{7B4CA2D6-8008-4CEE-8D65-E6BE5477FC69}"/>
          </ac:spMkLst>
        </pc:spChg>
        <pc:picChg chg="add del mod">
          <ac:chgData name="Agnieszka Długosz" userId="69a8b2a97c0a6ac1" providerId="LiveId" clId="{E528700C-332F-4EF6-B7E2-097AF65DB3B9}" dt="2022-10-20T18:26:09.764" v="2243"/>
          <ac:picMkLst>
            <pc:docMk/>
            <pc:sldMk cId="3464228813" sldId="288"/>
            <ac:picMk id="1025" creationId="{F7F584CF-268B-8F75-E8C0-B191A03332A8}"/>
          </ac:picMkLst>
        </pc:picChg>
        <pc:picChg chg="add del mod">
          <ac:chgData name="Agnieszka Długosz" userId="69a8b2a97c0a6ac1" providerId="LiveId" clId="{E528700C-332F-4EF6-B7E2-097AF65DB3B9}" dt="2022-10-20T18:26:09.764" v="2243"/>
          <ac:picMkLst>
            <pc:docMk/>
            <pc:sldMk cId="3464228813" sldId="288"/>
            <ac:picMk id="1026" creationId="{EA1CCBD0-3AC1-FCE7-42FC-46B13FED5960}"/>
          </ac:picMkLst>
        </pc:picChg>
        <pc:picChg chg="add mod">
          <ac:chgData name="Agnieszka Długosz" userId="69a8b2a97c0a6ac1" providerId="LiveId" clId="{E528700C-332F-4EF6-B7E2-097AF65DB3B9}" dt="2022-10-20T18:26:33.005" v="2249" actId="27614"/>
          <ac:picMkLst>
            <pc:docMk/>
            <pc:sldMk cId="3464228813" sldId="288"/>
            <ac:picMk id="1028" creationId="{B097D0F7-92CA-D82A-F0D7-E949E979DE7E}"/>
          </ac:picMkLst>
        </pc:picChg>
        <pc:picChg chg="add mod">
          <ac:chgData name="Agnieszka Długosz" userId="69a8b2a97c0a6ac1" providerId="LiveId" clId="{E528700C-332F-4EF6-B7E2-097AF65DB3B9}" dt="2022-10-20T18:26:33.005" v="2247" actId="27614"/>
          <ac:picMkLst>
            <pc:docMk/>
            <pc:sldMk cId="3464228813" sldId="288"/>
            <ac:picMk id="1029" creationId="{76F990A2-DB0D-1219-C473-46FF988BB475}"/>
          </ac:picMkLst>
        </pc:picChg>
      </pc:sldChg>
      <pc:sldChg chg="addSp modSp new mod setBg">
        <pc:chgData name="Agnieszka Długosz" userId="69a8b2a97c0a6ac1" providerId="LiveId" clId="{E528700C-332F-4EF6-B7E2-097AF65DB3B9}" dt="2022-10-20T18:29:54.481" v="2257" actId="26606"/>
        <pc:sldMkLst>
          <pc:docMk/>
          <pc:sldMk cId="550804816" sldId="289"/>
        </pc:sldMkLst>
        <pc:spChg chg="add">
          <ac:chgData name="Agnieszka Długosz" userId="69a8b2a97c0a6ac1" providerId="LiveId" clId="{E528700C-332F-4EF6-B7E2-097AF65DB3B9}" dt="2022-10-20T18:29:54.481" v="2257" actId="26606"/>
          <ac:spMkLst>
            <pc:docMk/>
            <pc:sldMk cId="550804816" sldId="289"/>
            <ac:spMk id="8" creationId="{01795685-3D2C-47A6-A9A8-3BAE022C38A3}"/>
          </ac:spMkLst>
        </pc:spChg>
        <pc:spChg chg="add">
          <ac:chgData name="Agnieszka Długosz" userId="69a8b2a97c0a6ac1" providerId="LiveId" clId="{E528700C-332F-4EF6-B7E2-097AF65DB3B9}" dt="2022-10-20T18:29:54.481" v="2257" actId="26606"/>
          <ac:spMkLst>
            <pc:docMk/>
            <pc:sldMk cId="550804816" sldId="289"/>
            <ac:spMk id="10" creationId="{74E5C9C3-37C9-425E-A935-0CE649921D53}"/>
          </ac:spMkLst>
        </pc:spChg>
        <pc:spChg chg="add">
          <ac:chgData name="Agnieszka Długosz" userId="69a8b2a97c0a6ac1" providerId="LiveId" clId="{E528700C-332F-4EF6-B7E2-097AF65DB3B9}" dt="2022-10-20T18:29:54.481" v="2257" actId="26606"/>
          <ac:spMkLst>
            <pc:docMk/>
            <pc:sldMk cId="550804816" sldId="289"/>
            <ac:spMk id="12" creationId="{2526C943-4313-4653-93E0-80AA1FD610C1}"/>
          </ac:spMkLst>
        </pc:spChg>
        <pc:spChg chg="add">
          <ac:chgData name="Agnieszka Długosz" userId="69a8b2a97c0a6ac1" providerId="LiveId" clId="{E528700C-332F-4EF6-B7E2-097AF65DB3B9}" dt="2022-10-20T18:29:54.481" v="2257" actId="26606"/>
          <ac:spMkLst>
            <pc:docMk/>
            <pc:sldMk cId="550804816" sldId="289"/>
            <ac:spMk id="14" creationId="{15BDA691-46A7-4C7D-9398-AEAD6CEA7A1B}"/>
          </ac:spMkLst>
        </pc:spChg>
        <pc:spChg chg="add">
          <ac:chgData name="Agnieszka Długosz" userId="69a8b2a97c0a6ac1" providerId="LiveId" clId="{E528700C-332F-4EF6-B7E2-097AF65DB3B9}" dt="2022-10-20T18:29:54.481" v="2257" actId="26606"/>
          <ac:spMkLst>
            <pc:docMk/>
            <pc:sldMk cId="550804816" sldId="289"/>
            <ac:spMk id="16" creationId="{CD5DAA0A-0AC7-40DE-96E8-1DE5C6B0FE29}"/>
          </ac:spMkLst>
        </pc:spChg>
        <pc:picChg chg="add mod">
          <ac:chgData name="Agnieszka Długosz" userId="69a8b2a97c0a6ac1" providerId="LiveId" clId="{E528700C-332F-4EF6-B7E2-097AF65DB3B9}" dt="2022-10-20T18:29:54.481" v="2257" actId="26606"/>
          <ac:picMkLst>
            <pc:docMk/>
            <pc:sldMk cId="550804816" sldId="289"/>
            <ac:picMk id="3" creationId="{56D9B503-7D11-7E9B-3949-748EC0FA5134}"/>
          </ac:picMkLst>
        </pc:picChg>
      </pc:sldChg>
      <pc:sldChg chg="addSp modSp new mod setBg">
        <pc:chgData name="Agnieszka Długosz" userId="69a8b2a97c0a6ac1" providerId="LiveId" clId="{E528700C-332F-4EF6-B7E2-097AF65DB3B9}" dt="2022-10-21T10:09:28.102" v="2304" actId="26606"/>
        <pc:sldMkLst>
          <pc:docMk/>
          <pc:sldMk cId="2716952650" sldId="290"/>
        </pc:sldMkLst>
        <pc:spChg chg="add">
          <ac:chgData name="Agnieszka Długosz" userId="69a8b2a97c0a6ac1" providerId="LiveId" clId="{E528700C-332F-4EF6-B7E2-097AF65DB3B9}" dt="2022-10-21T10:09:28.102" v="2304" actId="26606"/>
          <ac:spMkLst>
            <pc:docMk/>
            <pc:sldMk cId="2716952650" sldId="290"/>
            <ac:spMk id="10" creationId="{0205D939-00C4-4F2E-9797-3170DD040D90}"/>
          </ac:spMkLst>
        </pc:spChg>
        <pc:spChg chg="add">
          <ac:chgData name="Agnieszka Długosz" userId="69a8b2a97c0a6ac1" providerId="LiveId" clId="{E528700C-332F-4EF6-B7E2-097AF65DB3B9}" dt="2022-10-21T10:09:28.102" v="2304" actId="26606"/>
          <ac:spMkLst>
            <pc:docMk/>
            <pc:sldMk cId="2716952650" sldId="290"/>
            <ac:spMk id="12" creationId="{38EE4E44-1403-472B-8C01-D354CB8F5AE7}"/>
          </ac:spMkLst>
        </pc:spChg>
        <pc:spChg chg="add">
          <ac:chgData name="Agnieszka Długosz" userId="69a8b2a97c0a6ac1" providerId="LiveId" clId="{E528700C-332F-4EF6-B7E2-097AF65DB3B9}" dt="2022-10-21T10:09:28.102" v="2304" actId="26606"/>
          <ac:spMkLst>
            <pc:docMk/>
            <pc:sldMk cId="2716952650" sldId="290"/>
            <ac:spMk id="14" creationId="{583CCE40-4C5F-42D3-86D9-7892AD1E98E3}"/>
          </ac:spMkLst>
        </pc:spChg>
        <pc:picChg chg="add mod">
          <ac:chgData name="Agnieszka Długosz" userId="69a8b2a97c0a6ac1" providerId="LiveId" clId="{E528700C-332F-4EF6-B7E2-097AF65DB3B9}" dt="2022-10-21T10:09:28.102" v="2304" actId="26606"/>
          <ac:picMkLst>
            <pc:docMk/>
            <pc:sldMk cId="2716952650" sldId="290"/>
            <ac:picMk id="3" creationId="{2E8BD699-0E71-DBE5-9CFB-9AAC52F0E43F}"/>
          </ac:picMkLst>
        </pc:picChg>
        <pc:picChg chg="add mod">
          <ac:chgData name="Agnieszka Długosz" userId="69a8b2a97c0a6ac1" providerId="LiveId" clId="{E528700C-332F-4EF6-B7E2-097AF65DB3B9}" dt="2022-10-21T10:09:28.102" v="2304" actId="26606"/>
          <ac:picMkLst>
            <pc:docMk/>
            <pc:sldMk cId="2716952650" sldId="290"/>
            <ac:picMk id="5" creationId="{CB278AF4-8A9A-AC65-F8BC-C25F780FC099}"/>
          </ac:picMkLst>
        </pc:picChg>
      </pc:sldChg>
      <pc:sldChg chg="addSp delSp modSp new mod setBg">
        <pc:chgData name="Agnieszka Długosz" userId="69a8b2a97c0a6ac1" providerId="LiveId" clId="{E528700C-332F-4EF6-B7E2-097AF65DB3B9}" dt="2022-10-24T04:03:02.292" v="2488" actId="26606"/>
        <pc:sldMkLst>
          <pc:docMk/>
          <pc:sldMk cId="605382445" sldId="291"/>
        </pc:sldMkLst>
        <pc:spChg chg="add del">
          <ac:chgData name="Agnieszka Długosz" userId="69a8b2a97c0a6ac1" providerId="LiveId" clId="{E528700C-332F-4EF6-B7E2-097AF65DB3B9}" dt="2022-10-24T03:51:57.112" v="2438" actId="26606"/>
          <ac:spMkLst>
            <pc:docMk/>
            <pc:sldMk cId="605382445" sldId="291"/>
            <ac:spMk id="8" creationId="{82A5F716-98EF-42EF-A471-87C6DFDCC799}"/>
          </ac:spMkLst>
        </pc:spChg>
        <pc:spChg chg="add del">
          <ac:chgData name="Agnieszka Długosz" userId="69a8b2a97c0a6ac1" providerId="LiveId" clId="{E528700C-332F-4EF6-B7E2-097AF65DB3B9}" dt="2022-10-24T03:51:57.112" v="2438" actId="26606"/>
          <ac:spMkLst>
            <pc:docMk/>
            <pc:sldMk cId="605382445" sldId="291"/>
            <ac:spMk id="10" creationId="{B87687D8-4EF1-4EF2-BF7E-74BB4A3D1806}"/>
          </ac:spMkLst>
        </pc:spChg>
        <pc:spChg chg="add del">
          <ac:chgData name="Agnieszka Długosz" userId="69a8b2a97c0a6ac1" providerId="LiveId" clId="{E528700C-332F-4EF6-B7E2-097AF65DB3B9}" dt="2022-10-24T04:01:35.548" v="2483" actId="26606"/>
          <ac:spMkLst>
            <pc:docMk/>
            <pc:sldMk cId="605382445" sldId="291"/>
            <ac:spMk id="15" creationId="{2FAA70C3-2AD5-42D6-AC00-5977FEA4DA14}"/>
          </ac:spMkLst>
        </pc:spChg>
        <pc:spChg chg="add del">
          <ac:chgData name="Agnieszka Długosz" userId="69a8b2a97c0a6ac1" providerId="LiveId" clId="{E528700C-332F-4EF6-B7E2-097AF65DB3B9}" dt="2022-10-24T04:01:35.548" v="2483" actId="26606"/>
          <ac:spMkLst>
            <pc:docMk/>
            <pc:sldMk cId="605382445" sldId="291"/>
            <ac:spMk id="17" creationId="{5D1D4658-32CD-4903-BDA6-7B54EEA4ED6F}"/>
          </ac:spMkLst>
        </pc:spChg>
        <pc:spChg chg="add del">
          <ac:chgData name="Agnieszka Długosz" userId="69a8b2a97c0a6ac1" providerId="LiveId" clId="{E528700C-332F-4EF6-B7E2-097AF65DB3B9}" dt="2022-10-24T04:03:02.292" v="2488" actId="26606"/>
          <ac:spMkLst>
            <pc:docMk/>
            <pc:sldMk cId="605382445" sldId="291"/>
            <ac:spMk id="22" creationId="{262ABC4B-37D8-4218-BDD8-6DF6A00C0C80}"/>
          </ac:spMkLst>
        </pc:spChg>
        <pc:spChg chg="add">
          <ac:chgData name="Agnieszka Długosz" userId="69a8b2a97c0a6ac1" providerId="LiveId" clId="{E528700C-332F-4EF6-B7E2-097AF65DB3B9}" dt="2022-10-24T04:03:02.292" v="2488" actId="26606"/>
          <ac:spMkLst>
            <pc:docMk/>
            <pc:sldMk cId="605382445" sldId="291"/>
            <ac:spMk id="27" creationId="{799448F2-0E5B-42DA-B2D1-11A14E947BD4}"/>
          </ac:spMkLst>
        </pc:spChg>
        <pc:spChg chg="add">
          <ac:chgData name="Agnieszka Długosz" userId="69a8b2a97c0a6ac1" providerId="LiveId" clId="{E528700C-332F-4EF6-B7E2-097AF65DB3B9}" dt="2022-10-24T04:03:02.292" v="2488" actId="26606"/>
          <ac:spMkLst>
            <pc:docMk/>
            <pc:sldMk cId="605382445" sldId="291"/>
            <ac:spMk id="29" creationId="{4E8A7552-20E1-4F34-ADAB-C1DB6634D47E}"/>
          </ac:spMkLst>
        </pc:spChg>
        <pc:picChg chg="add mod ord">
          <ac:chgData name="Agnieszka Długosz" userId="69a8b2a97c0a6ac1" providerId="LiveId" clId="{E528700C-332F-4EF6-B7E2-097AF65DB3B9}" dt="2022-10-24T04:03:02.292" v="2488" actId="26606"/>
          <ac:picMkLst>
            <pc:docMk/>
            <pc:sldMk cId="605382445" sldId="291"/>
            <ac:picMk id="3" creationId="{8007923C-719C-327B-8F98-758281A33E72}"/>
          </ac:picMkLst>
        </pc:picChg>
        <pc:picChg chg="add mod ord">
          <ac:chgData name="Agnieszka Długosz" userId="69a8b2a97c0a6ac1" providerId="LiveId" clId="{E528700C-332F-4EF6-B7E2-097AF65DB3B9}" dt="2022-10-24T04:03:02.292" v="2488" actId="26606"/>
          <ac:picMkLst>
            <pc:docMk/>
            <pc:sldMk cId="605382445" sldId="291"/>
            <ac:picMk id="5" creationId="{7AA42C17-6B6B-4BFB-70AC-A56E2332AFCD}"/>
          </ac:picMkLst>
        </pc:picChg>
        <pc:picChg chg="add del mod">
          <ac:chgData name="Agnieszka Długosz" userId="69a8b2a97c0a6ac1" providerId="LiveId" clId="{E528700C-332F-4EF6-B7E2-097AF65DB3B9}" dt="2022-10-24T04:01:41.513" v="2484" actId="478"/>
          <ac:picMkLst>
            <pc:docMk/>
            <pc:sldMk cId="605382445" sldId="291"/>
            <ac:picMk id="7" creationId="{9820BD43-C13A-68CE-D324-1AEBCAE26D2D}"/>
          </ac:picMkLst>
        </pc:picChg>
        <pc:picChg chg="add mod">
          <ac:chgData name="Agnieszka Długosz" userId="69a8b2a97c0a6ac1" providerId="LiveId" clId="{E528700C-332F-4EF6-B7E2-097AF65DB3B9}" dt="2022-10-24T04:03:02.292" v="2488" actId="26606"/>
          <ac:picMkLst>
            <pc:docMk/>
            <pc:sldMk cId="605382445" sldId="291"/>
            <ac:picMk id="11" creationId="{55341F87-3775-37B1-D95E-07715A4910B0}"/>
          </ac:picMkLst>
        </pc:picChg>
      </pc:sldChg>
      <pc:sldChg chg="addSp delSp modSp new mod setBg">
        <pc:chgData name="Agnieszka Długosz" userId="69a8b2a97c0a6ac1" providerId="LiveId" clId="{E528700C-332F-4EF6-B7E2-097AF65DB3B9}" dt="2022-10-24T04:00:24.614" v="2471" actId="26606"/>
        <pc:sldMkLst>
          <pc:docMk/>
          <pc:sldMk cId="1764103873" sldId="292"/>
        </pc:sldMkLst>
        <pc:spChg chg="add del">
          <ac:chgData name="Agnieszka Długosz" userId="69a8b2a97c0a6ac1" providerId="LiveId" clId="{E528700C-332F-4EF6-B7E2-097AF65DB3B9}" dt="2022-10-24T04:00:24.614" v="2471" actId="26606"/>
          <ac:spMkLst>
            <pc:docMk/>
            <pc:sldMk cId="1764103873" sldId="292"/>
            <ac:spMk id="10" creationId="{42A4FC2C-047E-45A5-965D-8E1E3BF09BC6}"/>
          </ac:spMkLst>
        </pc:spChg>
        <pc:picChg chg="add mod ord">
          <ac:chgData name="Agnieszka Długosz" userId="69a8b2a97c0a6ac1" providerId="LiveId" clId="{E528700C-332F-4EF6-B7E2-097AF65DB3B9}" dt="2022-10-24T04:00:24.614" v="2471" actId="26606"/>
          <ac:picMkLst>
            <pc:docMk/>
            <pc:sldMk cId="1764103873" sldId="292"/>
            <ac:picMk id="3" creationId="{B004007F-28F4-A324-A0E1-A796968E37DB}"/>
          </ac:picMkLst>
        </pc:picChg>
        <pc:picChg chg="add mod ord">
          <ac:chgData name="Agnieszka Długosz" userId="69a8b2a97c0a6ac1" providerId="LiveId" clId="{E528700C-332F-4EF6-B7E2-097AF65DB3B9}" dt="2022-10-24T04:00:24.614" v="2471" actId="26606"/>
          <ac:picMkLst>
            <pc:docMk/>
            <pc:sldMk cId="1764103873" sldId="292"/>
            <ac:picMk id="5" creationId="{5B0A3DD6-849F-2526-2FF9-8355CB0DC9C7}"/>
          </ac:picMkLst>
        </pc:picChg>
        <pc:picChg chg="add mod">
          <ac:chgData name="Agnieszka Długosz" userId="69a8b2a97c0a6ac1" providerId="LiveId" clId="{E528700C-332F-4EF6-B7E2-097AF65DB3B9}" dt="2022-10-24T04:00:24.614" v="2471" actId="26606"/>
          <ac:picMkLst>
            <pc:docMk/>
            <pc:sldMk cId="1764103873" sldId="292"/>
            <ac:picMk id="7" creationId="{EE12F686-7776-DC83-2A7C-1C32F12B2F73}"/>
          </ac:picMkLst>
        </pc:picChg>
      </pc:sldChg>
      <pc:sldChg chg="addSp modSp new mod setBg">
        <pc:chgData name="Agnieszka Długosz" userId="69a8b2a97c0a6ac1" providerId="LiveId" clId="{E528700C-332F-4EF6-B7E2-097AF65DB3B9}" dt="2022-10-21T10:36:21.638" v="2333" actId="26606"/>
        <pc:sldMkLst>
          <pc:docMk/>
          <pc:sldMk cId="3260400751" sldId="293"/>
        </pc:sldMkLst>
        <pc:spChg chg="add">
          <ac:chgData name="Agnieszka Długosz" userId="69a8b2a97c0a6ac1" providerId="LiveId" clId="{E528700C-332F-4EF6-B7E2-097AF65DB3B9}" dt="2022-10-21T10:36:21.638" v="2333" actId="26606"/>
          <ac:spMkLst>
            <pc:docMk/>
            <pc:sldMk cId="3260400751" sldId="293"/>
            <ac:spMk id="12" creationId="{CFE55B3F-4634-4A41-B146-E6251581E807}"/>
          </ac:spMkLst>
        </pc:spChg>
        <pc:spChg chg="add">
          <ac:chgData name="Agnieszka Długosz" userId="69a8b2a97c0a6ac1" providerId="LiveId" clId="{E528700C-332F-4EF6-B7E2-097AF65DB3B9}" dt="2022-10-21T10:36:21.638" v="2333" actId="26606"/>
          <ac:spMkLst>
            <pc:docMk/>
            <pc:sldMk cId="3260400751" sldId="293"/>
            <ac:spMk id="14" creationId="{5CD271E5-55BF-4266-A3A7-CFCC30518840}"/>
          </ac:spMkLst>
        </pc:spChg>
        <pc:picChg chg="add mod ord">
          <ac:chgData name="Agnieszka Długosz" userId="69a8b2a97c0a6ac1" providerId="LiveId" clId="{E528700C-332F-4EF6-B7E2-097AF65DB3B9}" dt="2022-10-21T10:36:21.638" v="2333" actId="26606"/>
          <ac:picMkLst>
            <pc:docMk/>
            <pc:sldMk cId="3260400751" sldId="293"/>
            <ac:picMk id="3" creationId="{B0F84A32-F97F-C6A0-542E-206FDDFCDE75}"/>
          </ac:picMkLst>
        </pc:picChg>
        <pc:picChg chg="add mod">
          <ac:chgData name="Agnieszka Długosz" userId="69a8b2a97c0a6ac1" providerId="LiveId" clId="{E528700C-332F-4EF6-B7E2-097AF65DB3B9}" dt="2022-10-21T10:36:21.638" v="2333" actId="26606"/>
          <ac:picMkLst>
            <pc:docMk/>
            <pc:sldMk cId="3260400751" sldId="293"/>
            <ac:picMk id="5" creationId="{0520D22C-8B35-1BE9-D6F4-C9123009E8A5}"/>
          </ac:picMkLst>
        </pc:picChg>
        <pc:picChg chg="add mod">
          <ac:chgData name="Agnieszka Długosz" userId="69a8b2a97c0a6ac1" providerId="LiveId" clId="{E528700C-332F-4EF6-B7E2-097AF65DB3B9}" dt="2022-10-21T10:36:21.638" v="2333" actId="26606"/>
          <ac:picMkLst>
            <pc:docMk/>
            <pc:sldMk cId="3260400751" sldId="293"/>
            <ac:picMk id="7" creationId="{69D29594-885F-2677-E4F6-645461EF2F49}"/>
          </ac:picMkLst>
        </pc:picChg>
      </pc:sldChg>
      <pc:sldChg chg="addSp delSp modSp new mod ord setBg">
        <pc:chgData name="Agnieszka Długosz" userId="69a8b2a97c0a6ac1" providerId="LiveId" clId="{E528700C-332F-4EF6-B7E2-097AF65DB3B9}" dt="2022-10-24T04:38:41.533" v="3213"/>
        <pc:sldMkLst>
          <pc:docMk/>
          <pc:sldMk cId="668318663" sldId="294"/>
        </pc:sldMkLst>
        <pc:spChg chg="add del">
          <ac:chgData name="Agnieszka Długosz" userId="69a8b2a97c0a6ac1" providerId="LiveId" clId="{E528700C-332F-4EF6-B7E2-097AF65DB3B9}" dt="2022-10-24T04:01:12.533" v="2479" actId="26606"/>
          <ac:spMkLst>
            <pc:docMk/>
            <pc:sldMk cId="668318663" sldId="294"/>
            <ac:spMk id="10" creationId="{42A4FC2C-047E-45A5-965D-8E1E3BF09BC6}"/>
          </ac:spMkLst>
        </pc:spChg>
        <pc:spChg chg="add del">
          <ac:chgData name="Agnieszka Długosz" userId="69a8b2a97c0a6ac1" providerId="LiveId" clId="{E528700C-332F-4EF6-B7E2-097AF65DB3B9}" dt="2022-10-24T04:01:12.533" v="2478" actId="26606"/>
          <ac:spMkLst>
            <pc:docMk/>
            <pc:sldMk cId="668318663" sldId="294"/>
            <ac:spMk id="15" creationId="{6C2997EE-0889-44C3-AC0D-18F26AC9AAAB}"/>
          </ac:spMkLst>
        </pc:spChg>
        <pc:spChg chg="add">
          <ac:chgData name="Agnieszka Długosz" userId="69a8b2a97c0a6ac1" providerId="LiveId" clId="{E528700C-332F-4EF6-B7E2-097AF65DB3B9}" dt="2022-10-24T04:01:12.533" v="2479" actId="26606"/>
          <ac:spMkLst>
            <pc:docMk/>
            <pc:sldMk cId="668318663" sldId="294"/>
            <ac:spMk id="17" creationId="{262ABC4B-37D8-4218-BDD8-6DF6A00C0C80}"/>
          </ac:spMkLst>
        </pc:spChg>
        <pc:picChg chg="add mod ord">
          <ac:chgData name="Agnieszka Długosz" userId="69a8b2a97c0a6ac1" providerId="LiveId" clId="{E528700C-332F-4EF6-B7E2-097AF65DB3B9}" dt="2022-10-24T04:01:12.533" v="2479" actId="26606"/>
          <ac:picMkLst>
            <pc:docMk/>
            <pc:sldMk cId="668318663" sldId="294"/>
            <ac:picMk id="3" creationId="{3D6F44EE-6FC8-163B-034C-C97B265A5054}"/>
          </ac:picMkLst>
        </pc:picChg>
        <pc:picChg chg="add mod ord">
          <ac:chgData name="Agnieszka Długosz" userId="69a8b2a97c0a6ac1" providerId="LiveId" clId="{E528700C-332F-4EF6-B7E2-097AF65DB3B9}" dt="2022-10-24T04:01:12.533" v="2479" actId="26606"/>
          <ac:picMkLst>
            <pc:docMk/>
            <pc:sldMk cId="668318663" sldId="294"/>
            <ac:picMk id="5" creationId="{BA2A96CA-D9C2-A449-4B31-7D077669FE54}"/>
          </ac:picMkLst>
        </pc:picChg>
        <pc:picChg chg="add mod">
          <ac:chgData name="Agnieszka Długosz" userId="69a8b2a97c0a6ac1" providerId="LiveId" clId="{E528700C-332F-4EF6-B7E2-097AF65DB3B9}" dt="2022-10-24T04:01:12.533" v="2479" actId="26606"/>
          <ac:picMkLst>
            <pc:docMk/>
            <pc:sldMk cId="668318663" sldId="294"/>
            <ac:picMk id="7" creationId="{9A0587D8-047E-ABBB-5F4B-C6043D29F7A9}"/>
          </ac:picMkLst>
        </pc:picChg>
      </pc:sldChg>
      <pc:sldChg chg="addSp delSp modSp new mod ord setBg">
        <pc:chgData name="Agnieszka Długosz" userId="69a8b2a97c0a6ac1" providerId="LiveId" clId="{E528700C-332F-4EF6-B7E2-097AF65DB3B9}" dt="2022-10-24T04:40:12.636" v="3225"/>
        <pc:sldMkLst>
          <pc:docMk/>
          <pc:sldMk cId="2942627458" sldId="295"/>
        </pc:sldMkLst>
        <pc:spChg chg="add del">
          <ac:chgData name="Agnieszka Długosz" userId="69a8b2a97c0a6ac1" providerId="LiveId" clId="{E528700C-332F-4EF6-B7E2-097AF65DB3B9}" dt="2022-10-24T03:55:03.447" v="2456" actId="26606"/>
          <ac:spMkLst>
            <pc:docMk/>
            <pc:sldMk cId="2942627458" sldId="295"/>
            <ac:spMk id="12" creationId="{4F7B9026-36AD-42E4-B172-8D68F3A339B4}"/>
          </ac:spMkLst>
        </pc:spChg>
        <pc:spChg chg="add del">
          <ac:chgData name="Agnieszka Długosz" userId="69a8b2a97c0a6ac1" providerId="LiveId" clId="{E528700C-332F-4EF6-B7E2-097AF65DB3B9}" dt="2022-10-24T03:55:03.431" v="2455" actId="26606"/>
          <ac:spMkLst>
            <pc:docMk/>
            <pc:sldMk cId="2942627458" sldId="295"/>
            <ac:spMk id="17" creationId="{6C2997EE-0889-44C3-AC0D-18F26AC9AAAB}"/>
          </ac:spMkLst>
        </pc:spChg>
        <pc:spChg chg="add">
          <ac:chgData name="Agnieszka Długosz" userId="69a8b2a97c0a6ac1" providerId="LiveId" clId="{E528700C-332F-4EF6-B7E2-097AF65DB3B9}" dt="2022-10-24T03:55:03.447" v="2456" actId="26606"/>
          <ac:spMkLst>
            <pc:docMk/>
            <pc:sldMk cId="2942627458" sldId="295"/>
            <ac:spMk id="19" creationId="{B78EDDD3-C548-48EF-B3CA-B290B17192AB}"/>
          </ac:spMkLst>
        </pc:spChg>
        <pc:picChg chg="add mod ord">
          <ac:chgData name="Agnieszka Długosz" userId="69a8b2a97c0a6ac1" providerId="LiveId" clId="{E528700C-332F-4EF6-B7E2-097AF65DB3B9}" dt="2022-10-24T03:55:03.447" v="2456" actId="26606"/>
          <ac:picMkLst>
            <pc:docMk/>
            <pc:sldMk cId="2942627458" sldId="295"/>
            <ac:picMk id="3" creationId="{A01C3CEE-5043-550A-51ED-F38D6372E447}"/>
          </ac:picMkLst>
        </pc:picChg>
        <pc:picChg chg="add mod ord">
          <ac:chgData name="Agnieszka Długosz" userId="69a8b2a97c0a6ac1" providerId="LiveId" clId="{E528700C-332F-4EF6-B7E2-097AF65DB3B9}" dt="2022-10-24T03:55:03.447" v="2456" actId="26606"/>
          <ac:picMkLst>
            <pc:docMk/>
            <pc:sldMk cId="2942627458" sldId="295"/>
            <ac:picMk id="5" creationId="{662DCC65-D34C-AD7D-5031-D33D5A8E5ACD}"/>
          </ac:picMkLst>
        </pc:picChg>
        <pc:picChg chg="add mod ord">
          <ac:chgData name="Agnieszka Długosz" userId="69a8b2a97c0a6ac1" providerId="LiveId" clId="{E528700C-332F-4EF6-B7E2-097AF65DB3B9}" dt="2022-10-24T03:55:03.447" v="2456" actId="26606"/>
          <ac:picMkLst>
            <pc:docMk/>
            <pc:sldMk cId="2942627458" sldId="295"/>
            <ac:picMk id="7" creationId="{1038DCBB-6000-1C1E-5DF5-2295AB766C5D}"/>
          </ac:picMkLst>
        </pc:picChg>
        <pc:picChg chg="add mod">
          <ac:chgData name="Agnieszka Długosz" userId="69a8b2a97c0a6ac1" providerId="LiveId" clId="{E528700C-332F-4EF6-B7E2-097AF65DB3B9}" dt="2022-10-24T03:55:03.447" v="2456" actId="26606"/>
          <ac:picMkLst>
            <pc:docMk/>
            <pc:sldMk cId="2942627458" sldId="295"/>
            <ac:picMk id="9" creationId="{1F6D93FA-632D-FDED-C80B-EC0C1CEAA48E}"/>
          </ac:picMkLst>
        </pc:picChg>
      </pc:sldChg>
      <pc:sldChg chg="addSp modSp new mod setBg">
        <pc:chgData name="Agnieszka Długosz" userId="69a8b2a97c0a6ac1" providerId="LiveId" clId="{E528700C-332F-4EF6-B7E2-097AF65DB3B9}" dt="2022-10-24T03:59:13.609" v="2467" actId="26606"/>
        <pc:sldMkLst>
          <pc:docMk/>
          <pc:sldMk cId="3351726086" sldId="296"/>
        </pc:sldMkLst>
        <pc:spChg chg="add">
          <ac:chgData name="Agnieszka Długosz" userId="69a8b2a97c0a6ac1" providerId="LiveId" clId="{E528700C-332F-4EF6-B7E2-097AF65DB3B9}" dt="2022-10-24T03:59:13.609" v="2467" actId="26606"/>
          <ac:spMkLst>
            <pc:docMk/>
            <pc:sldMk cId="3351726086" sldId="296"/>
            <ac:spMk id="12" creationId="{4F7B9026-36AD-42E4-B172-8D68F3A339B4}"/>
          </ac:spMkLst>
        </pc:spChg>
        <pc:picChg chg="add mod ord">
          <ac:chgData name="Agnieszka Długosz" userId="69a8b2a97c0a6ac1" providerId="LiveId" clId="{E528700C-332F-4EF6-B7E2-097AF65DB3B9}" dt="2022-10-24T03:59:13.609" v="2467" actId="26606"/>
          <ac:picMkLst>
            <pc:docMk/>
            <pc:sldMk cId="3351726086" sldId="296"/>
            <ac:picMk id="3" creationId="{3330479E-37FC-5DA0-6C58-935ABBDEEF90}"/>
          </ac:picMkLst>
        </pc:picChg>
        <pc:picChg chg="add mod">
          <ac:chgData name="Agnieszka Długosz" userId="69a8b2a97c0a6ac1" providerId="LiveId" clId="{E528700C-332F-4EF6-B7E2-097AF65DB3B9}" dt="2022-10-24T03:59:13.609" v="2467" actId="26606"/>
          <ac:picMkLst>
            <pc:docMk/>
            <pc:sldMk cId="3351726086" sldId="296"/>
            <ac:picMk id="5" creationId="{CFEFA843-4696-CD82-A174-5C61465245AF}"/>
          </ac:picMkLst>
        </pc:picChg>
        <pc:picChg chg="add mod">
          <ac:chgData name="Agnieszka Długosz" userId="69a8b2a97c0a6ac1" providerId="LiveId" clId="{E528700C-332F-4EF6-B7E2-097AF65DB3B9}" dt="2022-10-24T03:59:13.609" v="2467" actId="26606"/>
          <ac:picMkLst>
            <pc:docMk/>
            <pc:sldMk cId="3351726086" sldId="296"/>
            <ac:picMk id="7" creationId="{31BF3233-9074-CB24-ED0B-80F47D510510}"/>
          </ac:picMkLst>
        </pc:picChg>
      </pc:sldChg>
      <pc:sldChg chg="addSp delSp modSp new mod setBg addAnim">
        <pc:chgData name="Agnieszka Długosz" userId="69a8b2a97c0a6ac1" providerId="LiveId" clId="{E528700C-332F-4EF6-B7E2-097AF65DB3B9}" dt="2022-10-24T04:05:59.653" v="2571"/>
        <pc:sldMkLst>
          <pc:docMk/>
          <pc:sldMk cId="1925520060" sldId="297"/>
        </pc:sldMkLst>
        <pc:spChg chg="add mod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2" creationId="{F8BEEEE3-C3B3-488F-E0E0-6982952487B4}"/>
          </ac:spMkLst>
        </pc:spChg>
        <pc:spChg chg="add del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7" creationId="{EFA9B6C6-A247-48A8-9A1C-1E36FA9456B5}"/>
          </ac:spMkLst>
        </pc:spChg>
        <pc:spChg chg="add del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9" creationId="{C5CB530E-515E-412C-9DF1-5F8FFBD6F383}"/>
          </ac:spMkLst>
        </pc:spChg>
        <pc:spChg chg="add del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11" creationId="{712D4376-A578-4FF1-94FC-245E7A6A489F}"/>
          </ac:spMkLst>
        </pc:spChg>
        <pc:spChg chg="add del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13" creationId="{AEA7509D-F04F-40CB-A0B3-EEF16499CC9F}"/>
          </ac:spMkLst>
        </pc:spChg>
        <pc:spChg chg="add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22" creationId="{C46B2449-FF07-47FC-AA19-DB68D98F32EF}"/>
          </ac:spMkLst>
        </pc:spChg>
        <pc:spChg chg="add">
          <ac:chgData name="Agnieszka Długosz" userId="69a8b2a97c0a6ac1" providerId="LiveId" clId="{E528700C-332F-4EF6-B7E2-097AF65DB3B9}" dt="2022-10-24T04:05:59.637" v="2570" actId="26606"/>
          <ac:spMkLst>
            <pc:docMk/>
            <pc:sldMk cId="1925520060" sldId="297"/>
            <ac:spMk id="24" creationId="{4E94261F-1ED3-4E90-88E6-13479144005B}"/>
          </ac:spMkLst>
        </pc:spChg>
        <pc:grpChg chg="add">
          <ac:chgData name="Agnieszka Długosz" userId="69a8b2a97c0a6ac1" providerId="LiveId" clId="{E528700C-332F-4EF6-B7E2-097AF65DB3B9}" dt="2022-10-24T04:05:59.637" v="2570" actId="26606"/>
          <ac:grpSpMkLst>
            <pc:docMk/>
            <pc:sldMk cId="1925520060" sldId="297"/>
            <ac:grpSpMk id="26" creationId="{C6052961-5ADC-4465-9B95-E6D4A490D5AC}"/>
          </ac:grpSpMkLst>
        </pc:grpChg>
        <pc:picChg chg="add">
          <ac:chgData name="Agnieszka Długosz" userId="69a8b2a97c0a6ac1" providerId="LiveId" clId="{E528700C-332F-4EF6-B7E2-097AF65DB3B9}" dt="2022-10-24T04:05:59.637" v="2570" actId="26606"/>
          <ac:picMkLst>
            <pc:docMk/>
            <pc:sldMk cId="1925520060" sldId="297"/>
            <ac:picMk id="19" creationId="{7D811213-C8B3-5400-3DA4-E32089A50D02}"/>
          </ac:picMkLst>
        </pc:picChg>
        <pc:cxnChg chg="add del">
          <ac:chgData name="Agnieszka Długosz" userId="69a8b2a97c0a6ac1" providerId="LiveId" clId="{E528700C-332F-4EF6-B7E2-097AF65DB3B9}" dt="2022-10-24T04:05:59.637" v="2570" actId="26606"/>
          <ac:cxnSpMkLst>
            <pc:docMk/>
            <pc:sldMk cId="1925520060" sldId="297"/>
            <ac:cxnSpMk id="15" creationId="{56020367-4FD5-4596-8E10-C5F095CD8DBF}"/>
          </ac:cxnSpMkLst>
        </pc:cxnChg>
        <pc:cxnChg chg="add">
          <ac:chgData name="Agnieszka Długosz" userId="69a8b2a97c0a6ac1" providerId="LiveId" clId="{E528700C-332F-4EF6-B7E2-097AF65DB3B9}" dt="2022-10-24T04:05:59.637" v="2570" actId="26606"/>
          <ac:cxnSpMkLst>
            <pc:docMk/>
            <pc:sldMk cId="1925520060" sldId="297"/>
            <ac:cxnSpMk id="31" creationId="{56020367-4FD5-4596-8E10-C5F095CD8DBF}"/>
          </ac:cxnSpMkLst>
        </pc:cxnChg>
      </pc:sldChg>
      <pc:sldChg chg="addSp delSp modSp new mod setBg">
        <pc:chgData name="Agnieszka Długosz" userId="69a8b2a97c0a6ac1" providerId="LiveId" clId="{E528700C-332F-4EF6-B7E2-097AF65DB3B9}" dt="2022-10-24T04:06:54.066" v="2585" actId="26606"/>
        <pc:sldMkLst>
          <pc:docMk/>
          <pc:sldMk cId="3186832901" sldId="298"/>
        </pc:sldMkLst>
        <pc:spChg chg="add del">
          <ac:chgData name="Agnieszka Długosz" userId="69a8b2a97c0a6ac1" providerId="LiveId" clId="{E528700C-332F-4EF6-B7E2-097AF65DB3B9}" dt="2022-10-24T04:06:54.066" v="2584" actId="26606"/>
          <ac:spMkLst>
            <pc:docMk/>
            <pc:sldMk cId="3186832901" sldId="298"/>
            <ac:spMk id="7" creationId="{80CCAACE-815D-4A79-875A-B7EFC28F7D2B}"/>
          </ac:spMkLst>
        </pc:spChg>
        <pc:spChg chg="add">
          <ac:chgData name="Agnieszka Długosz" userId="69a8b2a97c0a6ac1" providerId="LiveId" clId="{E528700C-332F-4EF6-B7E2-097AF65DB3B9}" dt="2022-10-24T04:06:54.066" v="2585" actId="26606"/>
          <ac:spMkLst>
            <pc:docMk/>
            <pc:sldMk cId="3186832901" sldId="298"/>
            <ac:spMk id="9" creationId="{0205D939-00C4-4F2E-9797-3170DD040D90}"/>
          </ac:spMkLst>
        </pc:spChg>
        <pc:spChg chg="add del">
          <ac:chgData name="Agnieszka Długosz" userId="69a8b2a97c0a6ac1" providerId="LiveId" clId="{E528700C-332F-4EF6-B7E2-097AF65DB3B9}" dt="2022-10-24T04:06:41.120" v="2580" actId="26606"/>
          <ac:spMkLst>
            <pc:docMk/>
            <pc:sldMk cId="3186832901" sldId="298"/>
            <ac:spMk id="10" creationId="{80CCAACE-815D-4A79-875A-B7EFC28F7D2B}"/>
          </ac:spMkLst>
        </pc:spChg>
        <pc:spChg chg="add">
          <ac:chgData name="Agnieszka Długosz" userId="69a8b2a97c0a6ac1" providerId="LiveId" clId="{E528700C-332F-4EF6-B7E2-097AF65DB3B9}" dt="2022-10-24T04:06:54.066" v="2585" actId="26606"/>
          <ac:spMkLst>
            <pc:docMk/>
            <pc:sldMk cId="3186832901" sldId="298"/>
            <ac:spMk id="12" creationId="{38EE4E44-1403-472B-8C01-D354CB8F5AE7}"/>
          </ac:spMkLst>
        </pc:spChg>
        <pc:spChg chg="add">
          <ac:chgData name="Agnieszka Długosz" userId="69a8b2a97c0a6ac1" providerId="LiveId" clId="{E528700C-332F-4EF6-B7E2-097AF65DB3B9}" dt="2022-10-24T04:06:54.066" v="2585" actId="26606"/>
          <ac:spMkLst>
            <pc:docMk/>
            <pc:sldMk cId="3186832901" sldId="298"/>
            <ac:spMk id="14" creationId="{583CCE40-4C5F-42D3-86D9-7892AD1E98E3}"/>
          </ac:spMkLst>
        </pc:spChg>
        <pc:picChg chg="add mod ord">
          <ac:chgData name="Agnieszka Długosz" userId="69a8b2a97c0a6ac1" providerId="LiveId" clId="{E528700C-332F-4EF6-B7E2-097AF65DB3B9}" dt="2022-10-24T04:06:54.066" v="2585" actId="26606"/>
          <ac:picMkLst>
            <pc:docMk/>
            <pc:sldMk cId="3186832901" sldId="298"/>
            <ac:picMk id="3" creationId="{704A7493-939D-D6C2-F0FC-0F148517A0C3}"/>
          </ac:picMkLst>
        </pc:picChg>
        <pc:picChg chg="add mod">
          <ac:chgData name="Agnieszka Długosz" userId="69a8b2a97c0a6ac1" providerId="LiveId" clId="{E528700C-332F-4EF6-B7E2-097AF65DB3B9}" dt="2022-10-24T04:06:54.066" v="2585" actId="26606"/>
          <ac:picMkLst>
            <pc:docMk/>
            <pc:sldMk cId="3186832901" sldId="298"/>
            <ac:picMk id="5" creationId="{E9B1B65D-2AA7-B1C6-A254-5FB374CE128C}"/>
          </ac:picMkLst>
        </pc:picChg>
      </pc:sldChg>
      <pc:sldChg chg="addSp modSp new mod setBg">
        <pc:chgData name="Agnieszka Długosz" userId="69a8b2a97c0a6ac1" providerId="LiveId" clId="{E528700C-332F-4EF6-B7E2-097AF65DB3B9}" dt="2022-10-24T04:22:29.915" v="3032" actId="20577"/>
        <pc:sldMkLst>
          <pc:docMk/>
          <pc:sldMk cId="2515749837" sldId="299"/>
        </pc:sldMkLst>
        <pc:spChg chg="add mod">
          <ac:chgData name="Agnieszka Długosz" userId="69a8b2a97c0a6ac1" providerId="LiveId" clId="{E528700C-332F-4EF6-B7E2-097AF65DB3B9}" dt="2022-10-24T04:22:29.915" v="3032" actId="20577"/>
          <ac:spMkLst>
            <pc:docMk/>
            <pc:sldMk cId="2515749837" sldId="299"/>
            <ac:spMk id="2" creationId="{C7A57A95-CAA5-5337-68E4-7238A646B612}"/>
          </ac:spMkLst>
        </pc:spChg>
        <pc:spChg chg="add">
          <ac:chgData name="Agnieszka Długosz" userId="69a8b2a97c0a6ac1" providerId="LiveId" clId="{E528700C-332F-4EF6-B7E2-097AF65DB3B9}" dt="2022-10-24T04:15:14.211" v="2856" actId="26606"/>
          <ac:spMkLst>
            <pc:docMk/>
            <pc:sldMk cId="2515749837" sldId="299"/>
            <ac:spMk id="8" creationId="{04812C46-200A-4DEB-A05E-3ED6C68C2387}"/>
          </ac:spMkLst>
        </pc:spChg>
        <pc:spChg chg="add">
          <ac:chgData name="Agnieszka Długosz" userId="69a8b2a97c0a6ac1" providerId="LiveId" clId="{E528700C-332F-4EF6-B7E2-097AF65DB3B9}" dt="2022-10-24T04:15:14.211" v="2856" actId="26606"/>
          <ac:spMkLst>
            <pc:docMk/>
            <pc:sldMk cId="2515749837" sldId="299"/>
            <ac:spMk id="10" creationId="{D1EA859B-E555-4109-94F3-6700E046E008}"/>
          </ac:spMkLst>
        </pc:spChg>
        <pc:picChg chg="add">
          <ac:chgData name="Agnieszka Długosz" userId="69a8b2a97c0a6ac1" providerId="LiveId" clId="{E528700C-332F-4EF6-B7E2-097AF65DB3B9}" dt="2022-10-24T04:15:14.211" v="2856" actId="26606"/>
          <ac:picMkLst>
            <pc:docMk/>
            <pc:sldMk cId="2515749837" sldId="299"/>
            <ac:picMk id="4" creationId="{F19E1A1D-006D-5245-7B7E-D00B603BA59A}"/>
          </ac:picMkLst>
        </pc:picChg>
      </pc:sldChg>
      <pc:sldChg chg="addSp modSp new mod setBg">
        <pc:chgData name="Agnieszka Długosz" userId="69a8b2a97c0a6ac1" providerId="LiveId" clId="{E528700C-332F-4EF6-B7E2-097AF65DB3B9}" dt="2022-10-24T04:36:03.768" v="3199" actId="26606"/>
        <pc:sldMkLst>
          <pc:docMk/>
          <pc:sldMk cId="2053361917" sldId="300"/>
        </pc:sldMkLst>
        <pc:spChg chg="add">
          <ac:chgData name="Agnieszka Długosz" userId="69a8b2a97c0a6ac1" providerId="LiveId" clId="{E528700C-332F-4EF6-B7E2-097AF65DB3B9}" dt="2022-10-24T04:36:03.768" v="3199" actId="26606"/>
          <ac:spMkLst>
            <pc:docMk/>
            <pc:sldMk cId="2053361917" sldId="300"/>
            <ac:spMk id="12" creationId="{262ABC4B-37D8-4218-BDD8-6DF6A00C0C80}"/>
          </ac:spMkLst>
        </pc:spChg>
        <pc:picChg chg="add mod ord">
          <ac:chgData name="Agnieszka Długosz" userId="69a8b2a97c0a6ac1" providerId="LiveId" clId="{E528700C-332F-4EF6-B7E2-097AF65DB3B9}" dt="2022-10-24T04:36:03.768" v="3199" actId="26606"/>
          <ac:picMkLst>
            <pc:docMk/>
            <pc:sldMk cId="2053361917" sldId="300"/>
            <ac:picMk id="3" creationId="{4D209052-8C35-FF1F-EF2D-87F8938ACCE5}"/>
          </ac:picMkLst>
        </pc:picChg>
        <pc:picChg chg="add mod">
          <ac:chgData name="Agnieszka Długosz" userId="69a8b2a97c0a6ac1" providerId="LiveId" clId="{E528700C-332F-4EF6-B7E2-097AF65DB3B9}" dt="2022-10-24T04:36:03.768" v="3199" actId="26606"/>
          <ac:picMkLst>
            <pc:docMk/>
            <pc:sldMk cId="2053361917" sldId="300"/>
            <ac:picMk id="5" creationId="{06B5F044-F89E-D27A-6CBE-098415B009A6}"/>
          </ac:picMkLst>
        </pc:picChg>
        <pc:picChg chg="add mod">
          <ac:chgData name="Agnieszka Długosz" userId="69a8b2a97c0a6ac1" providerId="LiveId" clId="{E528700C-332F-4EF6-B7E2-097AF65DB3B9}" dt="2022-10-24T04:36:03.768" v="3199" actId="26606"/>
          <ac:picMkLst>
            <pc:docMk/>
            <pc:sldMk cId="2053361917" sldId="300"/>
            <ac:picMk id="7" creationId="{2FD739C0-910A-B5E9-D1A2-E68F91CD90B6}"/>
          </ac:picMkLst>
        </pc:picChg>
      </pc:sldChg>
      <pc:sldChg chg="addSp modSp new mod setBg">
        <pc:chgData name="Agnieszka Długosz" userId="69a8b2a97c0a6ac1" providerId="LiveId" clId="{E528700C-332F-4EF6-B7E2-097AF65DB3B9}" dt="2022-10-24T04:37:50.332" v="3211" actId="26606"/>
        <pc:sldMkLst>
          <pc:docMk/>
          <pc:sldMk cId="1651786583" sldId="301"/>
        </pc:sldMkLst>
        <pc:spChg chg="add">
          <ac:chgData name="Agnieszka Długosz" userId="69a8b2a97c0a6ac1" providerId="LiveId" clId="{E528700C-332F-4EF6-B7E2-097AF65DB3B9}" dt="2022-10-24T04:37:50.332" v="3211" actId="26606"/>
          <ac:spMkLst>
            <pc:docMk/>
            <pc:sldMk cId="1651786583" sldId="301"/>
            <ac:spMk id="10" creationId="{22C6C9C9-83BF-4A6C-A1BF-C1735C61B4FF}"/>
          </ac:spMkLst>
        </pc:spChg>
        <pc:picChg chg="add mod">
          <ac:chgData name="Agnieszka Długosz" userId="69a8b2a97c0a6ac1" providerId="LiveId" clId="{E528700C-332F-4EF6-B7E2-097AF65DB3B9}" dt="2022-10-24T04:37:50.332" v="3211" actId="26606"/>
          <ac:picMkLst>
            <pc:docMk/>
            <pc:sldMk cId="1651786583" sldId="301"/>
            <ac:picMk id="3" creationId="{003BC888-806D-9A73-750D-EA346040AB71}"/>
          </ac:picMkLst>
        </pc:picChg>
        <pc:picChg chg="add mod">
          <ac:chgData name="Agnieszka Długosz" userId="69a8b2a97c0a6ac1" providerId="LiveId" clId="{E528700C-332F-4EF6-B7E2-097AF65DB3B9}" dt="2022-10-24T04:37:50.332" v="3211" actId="26606"/>
          <ac:picMkLst>
            <pc:docMk/>
            <pc:sldMk cId="1651786583" sldId="301"/>
            <ac:picMk id="5" creationId="{5E92DB23-1527-2EAB-DD38-36DCDE077BEB}"/>
          </ac:picMkLst>
        </pc:picChg>
      </pc:sldChg>
      <pc:sldChg chg="addSp delSp modSp new mod setBg">
        <pc:chgData name="Agnieszka Długosz" userId="69a8b2a97c0a6ac1" providerId="LiveId" clId="{E528700C-332F-4EF6-B7E2-097AF65DB3B9}" dt="2022-10-24T04:45:59.710" v="3250" actId="26606"/>
        <pc:sldMkLst>
          <pc:docMk/>
          <pc:sldMk cId="1620793" sldId="302"/>
        </pc:sldMkLst>
        <pc:spChg chg="add del">
          <ac:chgData name="Agnieszka Długosz" userId="69a8b2a97c0a6ac1" providerId="LiveId" clId="{E528700C-332F-4EF6-B7E2-097AF65DB3B9}" dt="2022-10-24T04:45:59.710" v="3250" actId="26606"/>
          <ac:spMkLst>
            <pc:docMk/>
            <pc:sldMk cId="1620793" sldId="302"/>
            <ac:spMk id="12" creationId="{42A4FC2C-047E-45A5-965D-8E1E3BF09BC6}"/>
          </ac:spMkLst>
        </pc:spChg>
        <pc:spChg chg="add">
          <ac:chgData name="Agnieszka Długosz" userId="69a8b2a97c0a6ac1" providerId="LiveId" clId="{E528700C-332F-4EF6-B7E2-097AF65DB3B9}" dt="2022-10-24T04:45:59.710" v="3250" actId="26606"/>
          <ac:spMkLst>
            <pc:docMk/>
            <pc:sldMk cId="1620793" sldId="302"/>
            <ac:spMk id="17" creationId="{BF494AE6-A88C-448B-B1B7-80259E6F4FE0}"/>
          </ac:spMkLst>
        </pc:spChg>
        <pc:picChg chg="add mod">
          <ac:chgData name="Agnieszka Długosz" userId="69a8b2a97c0a6ac1" providerId="LiveId" clId="{E528700C-332F-4EF6-B7E2-097AF65DB3B9}" dt="2022-10-24T04:45:59.710" v="3250" actId="26606"/>
          <ac:picMkLst>
            <pc:docMk/>
            <pc:sldMk cId="1620793" sldId="302"/>
            <ac:picMk id="3" creationId="{FB55020F-9325-8744-2FFE-1B0D8D049D7E}"/>
          </ac:picMkLst>
        </pc:picChg>
        <pc:picChg chg="add mod">
          <ac:chgData name="Agnieszka Długosz" userId="69a8b2a97c0a6ac1" providerId="LiveId" clId="{E528700C-332F-4EF6-B7E2-097AF65DB3B9}" dt="2022-10-24T04:45:59.710" v="3250" actId="26606"/>
          <ac:picMkLst>
            <pc:docMk/>
            <pc:sldMk cId="1620793" sldId="302"/>
            <ac:picMk id="5" creationId="{182D7469-FA25-CF6C-4ECE-2D4157AA94F4}"/>
          </ac:picMkLst>
        </pc:picChg>
        <pc:picChg chg="add mod ord">
          <ac:chgData name="Agnieszka Długosz" userId="69a8b2a97c0a6ac1" providerId="LiveId" clId="{E528700C-332F-4EF6-B7E2-097AF65DB3B9}" dt="2022-10-24T04:45:59.710" v="3250" actId="26606"/>
          <ac:picMkLst>
            <pc:docMk/>
            <pc:sldMk cId="1620793" sldId="302"/>
            <ac:picMk id="7" creationId="{1503914C-A844-CC26-7455-74DB2CB7608A}"/>
          </ac:picMkLst>
        </pc:picChg>
        <pc:picChg chg="add mod">
          <ac:chgData name="Agnieszka Długosz" userId="69a8b2a97c0a6ac1" providerId="LiveId" clId="{E528700C-332F-4EF6-B7E2-097AF65DB3B9}" dt="2022-10-24T04:45:59.710" v="3250" actId="26606"/>
          <ac:picMkLst>
            <pc:docMk/>
            <pc:sldMk cId="1620793" sldId="302"/>
            <ac:picMk id="9" creationId="{FF907F68-30B0-7BED-E5A5-90D0D98F9592}"/>
          </ac:picMkLst>
        </pc:pic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25E64-C937-481D-B7C4-E8F0C5977FA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87049C-EAD2-436D-8E55-38000C087F6E}">
      <dgm:prSet/>
      <dgm:spPr/>
      <dgm:t>
        <a:bodyPr/>
        <a:lstStyle/>
        <a:p>
          <a:r>
            <a:rPr lang="pl-PL" b="0" i="0" baseline="0"/>
            <a:t>𝟭𝟳.𝟭𝟬.𝟮𝟬𝟮𝟮𝗿. </a:t>
          </a:r>
          <a:br>
            <a:rPr lang="pl-PL" b="0" i="0" baseline="0"/>
          </a:br>
          <a:endParaRPr lang="en-US"/>
        </a:p>
      </dgm:t>
    </dgm:pt>
    <dgm:pt modelId="{0E3735CE-9F37-494D-B629-65E8DB0D4925}" type="parTrans" cxnId="{9C35DFFB-DCC3-4949-9F6C-B838E137D2B6}">
      <dgm:prSet/>
      <dgm:spPr/>
      <dgm:t>
        <a:bodyPr/>
        <a:lstStyle/>
        <a:p>
          <a:endParaRPr lang="en-US"/>
        </a:p>
      </dgm:t>
    </dgm:pt>
    <dgm:pt modelId="{25936681-680E-4CCB-9DAF-220231A3C7A9}" type="sibTrans" cxnId="{9C35DFFB-DCC3-4949-9F6C-B838E137D2B6}">
      <dgm:prSet/>
      <dgm:spPr/>
      <dgm:t>
        <a:bodyPr/>
        <a:lstStyle/>
        <a:p>
          <a:endParaRPr lang="en-US"/>
        </a:p>
      </dgm:t>
    </dgm:pt>
    <dgm:pt modelId="{59AAB682-D33A-473D-B9E4-D6DCB6927BD4}">
      <dgm:prSet/>
      <dgm:spPr/>
      <dgm:t>
        <a:bodyPr/>
        <a:lstStyle/>
        <a:p>
          <a:r>
            <a:rPr lang="pl-PL" b="0" i="0" baseline="0"/>
            <a:t>Rozpoczął się tegoroczny Ogólnopolski Tydzień Kariery</a:t>
          </a:r>
          <a:endParaRPr lang="en-US"/>
        </a:p>
      </dgm:t>
    </dgm:pt>
    <dgm:pt modelId="{7C8ABEDD-9ECB-4E55-A351-4BB9D4EFB88F}" type="parTrans" cxnId="{4D892DBC-8359-4F9C-8477-F9BF754763E0}">
      <dgm:prSet/>
      <dgm:spPr/>
      <dgm:t>
        <a:bodyPr/>
        <a:lstStyle/>
        <a:p>
          <a:endParaRPr lang="en-US"/>
        </a:p>
      </dgm:t>
    </dgm:pt>
    <dgm:pt modelId="{9973BF89-AFA7-4C4F-9E19-8EC3C475DAE7}" type="sibTrans" cxnId="{4D892DBC-8359-4F9C-8477-F9BF754763E0}">
      <dgm:prSet/>
      <dgm:spPr/>
      <dgm:t>
        <a:bodyPr/>
        <a:lstStyle/>
        <a:p>
          <a:endParaRPr lang="en-US"/>
        </a:p>
      </dgm:t>
    </dgm:pt>
    <dgm:pt modelId="{70197481-DD32-494A-8A45-5FCC9E3686D6}">
      <dgm:prSet/>
      <dgm:spPr/>
      <dgm:t>
        <a:bodyPr/>
        <a:lstStyle/>
        <a:p>
          <a:r>
            <a:rPr lang="pl-PL" b="0" i="0" baseline="0" dirty="0"/>
            <a:t>Odbył się on </a:t>
          </a:r>
          <a:br>
            <a:rPr lang="pl-PL" b="0" i="0" baseline="0" dirty="0"/>
          </a:br>
          <a:r>
            <a:rPr lang="pl-PL" b="0" i="0" baseline="0" dirty="0"/>
            <a:t> z inicjatywy </a:t>
          </a:r>
          <a:br>
            <a:rPr lang="pl-PL" b="0" i="0" baseline="0" dirty="0"/>
          </a:br>
          <a:r>
            <a:rPr lang="pl-PL" dirty="0"/>
            <a:t>Stowarzyszenie Doradców Szkolnych </a:t>
          </a:r>
          <a:br>
            <a:rPr lang="pl-PL" dirty="0"/>
          </a:br>
          <a:r>
            <a:rPr lang="pl-PL" dirty="0"/>
            <a:t>i Zawodowych </a:t>
          </a:r>
          <a:r>
            <a:rPr lang="pl-PL" b="0" i="0" baseline="0" dirty="0"/>
            <a:t>Rzeczypospolite i trwał do 𝟮1.𝟭𝟬.𝟮𝟬𝟮𝟮𝗿. </a:t>
          </a:r>
          <a:endParaRPr lang="en-US" dirty="0"/>
        </a:p>
      </dgm:t>
    </dgm:pt>
    <dgm:pt modelId="{3A023AB5-3C8E-4746-962B-5FE9778B624F}" type="parTrans" cxnId="{F74FEA2E-6975-413B-9832-CD1859F85393}">
      <dgm:prSet/>
      <dgm:spPr/>
      <dgm:t>
        <a:bodyPr/>
        <a:lstStyle/>
        <a:p>
          <a:endParaRPr lang="en-US"/>
        </a:p>
      </dgm:t>
    </dgm:pt>
    <dgm:pt modelId="{3B289C9D-6011-4173-993D-1BCA18F79BC9}" type="sibTrans" cxnId="{F74FEA2E-6975-413B-9832-CD1859F85393}">
      <dgm:prSet/>
      <dgm:spPr/>
      <dgm:t>
        <a:bodyPr/>
        <a:lstStyle/>
        <a:p>
          <a:endParaRPr lang="en-US"/>
        </a:p>
      </dgm:t>
    </dgm:pt>
    <dgm:pt modelId="{C2304D90-D079-4BC4-B50B-5D69DCF43C6C}">
      <dgm:prSet/>
      <dgm:spPr/>
      <dgm:t>
        <a:bodyPr/>
        <a:lstStyle/>
        <a:p>
          <a:r>
            <a:rPr lang="pl-PL" b="0" i="0" baseline="0"/>
            <a:t>Tematem wydarzenia było: 𝗭ł𝗮𝗽 𝘇𝗮 𝘀𝘁𝗲𝗿𝘆 𝗱𝗼 𝘀𝘄𝗼𝗷𝗲𝗷 𝗸𝗮𝗿𝗶𝗲𝗿𝘆 </a:t>
          </a:r>
          <a:endParaRPr lang="en-US"/>
        </a:p>
      </dgm:t>
    </dgm:pt>
    <dgm:pt modelId="{541D34DA-572C-435B-B264-5AEB85003D92}" type="parTrans" cxnId="{7DAD2D0F-DCAA-44D2-A4C2-64111D0B782D}">
      <dgm:prSet/>
      <dgm:spPr/>
      <dgm:t>
        <a:bodyPr/>
        <a:lstStyle/>
        <a:p>
          <a:endParaRPr lang="en-US"/>
        </a:p>
      </dgm:t>
    </dgm:pt>
    <dgm:pt modelId="{60893898-23AB-4D2E-8E2A-F6A45BE513AE}" type="sibTrans" cxnId="{7DAD2D0F-DCAA-44D2-A4C2-64111D0B782D}">
      <dgm:prSet/>
      <dgm:spPr/>
      <dgm:t>
        <a:bodyPr/>
        <a:lstStyle/>
        <a:p>
          <a:endParaRPr lang="en-US"/>
        </a:p>
      </dgm:t>
    </dgm:pt>
    <dgm:pt modelId="{5A31F1AA-80A0-45EC-A9BA-1D00CC900937}" type="pres">
      <dgm:prSet presAssocID="{2C225E64-C937-481D-B7C4-E8F0C5977FAE}" presName="Name0" presStyleCnt="0">
        <dgm:presLayoutVars>
          <dgm:dir/>
          <dgm:resizeHandles val="exact"/>
        </dgm:presLayoutVars>
      </dgm:prSet>
      <dgm:spPr/>
    </dgm:pt>
    <dgm:pt modelId="{B924AA3E-16BE-412F-8D7A-03EFCAC2C9DB}" type="pres">
      <dgm:prSet presAssocID="{C587049C-EAD2-436D-8E55-38000C087F6E}" presName="node" presStyleLbl="node1" presStyleIdx="0" presStyleCnt="4">
        <dgm:presLayoutVars>
          <dgm:bulletEnabled val="1"/>
        </dgm:presLayoutVars>
      </dgm:prSet>
      <dgm:spPr/>
    </dgm:pt>
    <dgm:pt modelId="{542B8664-2A88-4735-925D-8F4268179234}" type="pres">
      <dgm:prSet presAssocID="{25936681-680E-4CCB-9DAF-220231A3C7A9}" presName="sibTrans" presStyleLbl="sibTrans1D1" presStyleIdx="0" presStyleCnt="3"/>
      <dgm:spPr/>
    </dgm:pt>
    <dgm:pt modelId="{D15EAFC8-B4E9-41AE-87B7-E9769A3948DC}" type="pres">
      <dgm:prSet presAssocID="{25936681-680E-4CCB-9DAF-220231A3C7A9}" presName="connectorText" presStyleLbl="sibTrans1D1" presStyleIdx="0" presStyleCnt="3"/>
      <dgm:spPr/>
    </dgm:pt>
    <dgm:pt modelId="{A099DB69-1EB7-42A9-9655-F927E5BA49D8}" type="pres">
      <dgm:prSet presAssocID="{59AAB682-D33A-473D-B9E4-D6DCB6927BD4}" presName="node" presStyleLbl="node1" presStyleIdx="1" presStyleCnt="4">
        <dgm:presLayoutVars>
          <dgm:bulletEnabled val="1"/>
        </dgm:presLayoutVars>
      </dgm:prSet>
      <dgm:spPr/>
    </dgm:pt>
    <dgm:pt modelId="{72264521-7354-416E-94AF-40A8706A65FD}" type="pres">
      <dgm:prSet presAssocID="{9973BF89-AFA7-4C4F-9E19-8EC3C475DAE7}" presName="sibTrans" presStyleLbl="sibTrans1D1" presStyleIdx="1" presStyleCnt="3"/>
      <dgm:spPr/>
    </dgm:pt>
    <dgm:pt modelId="{3891B381-9F3F-4E5E-AD75-0858DB6686C0}" type="pres">
      <dgm:prSet presAssocID="{9973BF89-AFA7-4C4F-9E19-8EC3C475DAE7}" presName="connectorText" presStyleLbl="sibTrans1D1" presStyleIdx="1" presStyleCnt="3"/>
      <dgm:spPr/>
    </dgm:pt>
    <dgm:pt modelId="{5839E756-7D26-49B3-942C-BD3E41AD32B5}" type="pres">
      <dgm:prSet presAssocID="{70197481-DD32-494A-8A45-5FCC9E3686D6}" presName="node" presStyleLbl="node1" presStyleIdx="2" presStyleCnt="4">
        <dgm:presLayoutVars>
          <dgm:bulletEnabled val="1"/>
        </dgm:presLayoutVars>
      </dgm:prSet>
      <dgm:spPr/>
    </dgm:pt>
    <dgm:pt modelId="{063A03EF-4622-4221-BC02-480393342773}" type="pres">
      <dgm:prSet presAssocID="{3B289C9D-6011-4173-993D-1BCA18F79BC9}" presName="sibTrans" presStyleLbl="sibTrans1D1" presStyleIdx="2" presStyleCnt="3"/>
      <dgm:spPr/>
    </dgm:pt>
    <dgm:pt modelId="{D462CB4E-221E-477A-9679-42BE01302C8A}" type="pres">
      <dgm:prSet presAssocID="{3B289C9D-6011-4173-993D-1BCA18F79BC9}" presName="connectorText" presStyleLbl="sibTrans1D1" presStyleIdx="2" presStyleCnt="3"/>
      <dgm:spPr/>
    </dgm:pt>
    <dgm:pt modelId="{FFF53BD0-9614-4F50-A5F4-BFF176A6EC8E}" type="pres">
      <dgm:prSet presAssocID="{C2304D90-D079-4BC4-B50B-5D69DCF43C6C}" presName="node" presStyleLbl="node1" presStyleIdx="3" presStyleCnt="4">
        <dgm:presLayoutVars>
          <dgm:bulletEnabled val="1"/>
        </dgm:presLayoutVars>
      </dgm:prSet>
      <dgm:spPr/>
    </dgm:pt>
  </dgm:ptLst>
  <dgm:cxnLst>
    <dgm:cxn modelId="{7DAD2D0F-DCAA-44D2-A4C2-64111D0B782D}" srcId="{2C225E64-C937-481D-B7C4-E8F0C5977FAE}" destId="{C2304D90-D079-4BC4-B50B-5D69DCF43C6C}" srcOrd="3" destOrd="0" parTransId="{541D34DA-572C-435B-B264-5AEB85003D92}" sibTransId="{60893898-23AB-4D2E-8E2A-F6A45BE513AE}"/>
    <dgm:cxn modelId="{325BBA23-3F76-4E32-99F3-FF3CF6DAFC3F}" type="presOf" srcId="{2C225E64-C937-481D-B7C4-E8F0C5977FAE}" destId="{5A31F1AA-80A0-45EC-A9BA-1D00CC900937}" srcOrd="0" destOrd="0" presId="urn:microsoft.com/office/officeart/2016/7/layout/RepeatingBendingProcessNew"/>
    <dgm:cxn modelId="{F74FEA2E-6975-413B-9832-CD1859F85393}" srcId="{2C225E64-C937-481D-B7C4-E8F0C5977FAE}" destId="{70197481-DD32-494A-8A45-5FCC9E3686D6}" srcOrd="2" destOrd="0" parTransId="{3A023AB5-3C8E-4746-962B-5FE9778B624F}" sibTransId="{3B289C9D-6011-4173-993D-1BCA18F79BC9}"/>
    <dgm:cxn modelId="{8856DF39-6BA5-443A-B265-65C9EDA2923A}" type="presOf" srcId="{9973BF89-AFA7-4C4F-9E19-8EC3C475DAE7}" destId="{72264521-7354-416E-94AF-40A8706A65FD}" srcOrd="0" destOrd="0" presId="urn:microsoft.com/office/officeart/2016/7/layout/RepeatingBendingProcessNew"/>
    <dgm:cxn modelId="{7FA74C3E-7923-4CF5-854E-4A67181C9E3B}" type="presOf" srcId="{3B289C9D-6011-4173-993D-1BCA18F79BC9}" destId="{063A03EF-4622-4221-BC02-480393342773}" srcOrd="0" destOrd="0" presId="urn:microsoft.com/office/officeart/2016/7/layout/RepeatingBendingProcessNew"/>
    <dgm:cxn modelId="{8F4F2C79-0B13-440F-BF81-15C42BF79F68}" type="presOf" srcId="{9973BF89-AFA7-4C4F-9E19-8EC3C475DAE7}" destId="{3891B381-9F3F-4E5E-AD75-0858DB6686C0}" srcOrd="1" destOrd="0" presId="urn:microsoft.com/office/officeart/2016/7/layout/RepeatingBendingProcessNew"/>
    <dgm:cxn modelId="{3EB3C979-D2A9-4E1C-A9B1-67D7B803653F}" type="presOf" srcId="{59AAB682-D33A-473D-B9E4-D6DCB6927BD4}" destId="{A099DB69-1EB7-42A9-9655-F927E5BA49D8}" srcOrd="0" destOrd="0" presId="urn:microsoft.com/office/officeart/2016/7/layout/RepeatingBendingProcessNew"/>
    <dgm:cxn modelId="{6254297E-2DDE-4A93-B2E9-E83E4F79D34F}" type="presOf" srcId="{25936681-680E-4CCB-9DAF-220231A3C7A9}" destId="{D15EAFC8-B4E9-41AE-87B7-E9769A3948DC}" srcOrd="1" destOrd="0" presId="urn:microsoft.com/office/officeart/2016/7/layout/RepeatingBendingProcessNew"/>
    <dgm:cxn modelId="{522DA184-D185-456E-AD77-83C76F457117}" type="presOf" srcId="{25936681-680E-4CCB-9DAF-220231A3C7A9}" destId="{542B8664-2A88-4735-925D-8F4268179234}" srcOrd="0" destOrd="0" presId="urn:microsoft.com/office/officeart/2016/7/layout/RepeatingBendingProcessNew"/>
    <dgm:cxn modelId="{3A6DCEA7-2B1A-4F74-BBA9-585D212DA1DA}" type="presOf" srcId="{C2304D90-D079-4BC4-B50B-5D69DCF43C6C}" destId="{FFF53BD0-9614-4F50-A5F4-BFF176A6EC8E}" srcOrd="0" destOrd="0" presId="urn:microsoft.com/office/officeart/2016/7/layout/RepeatingBendingProcessNew"/>
    <dgm:cxn modelId="{49923EB7-F7C8-4BD5-9DAA-3779EF43444F}" type="presOf" srcId="{C587049C-EAD2-436D-8E55-38000C087F6E}" destId="{B924AA3E-16BE-412F-8D7A-03EFCAC2C9DB}" srcOrd="0" destOrd="0" presId="urn:microsoft.com/office/officeart/2016/7/layout/RepeatingBendingProcessNew"/>
    <dgm:cxn modelId="{4D892DBC-8359-4F9C-8477-F9BF754763E0}" srcId="{2C225E64-C937-481D-B7C4-E8F0C5977FAE}" destId="{59AAB682-D33A-473D-B9E4-D6DCB6927BD4}" srcOrd="1" destOrd="0" parTransId="{7C8ABEDD-9ECB-4E55-A351-4BB9D4EFB88F}" sibTransId="{9973BF89-AFA7-4C4F-9E19-8EC3C475DAE7}"/>
    <dgm:cxn modelId="{F131B7D5-3EC8-430A-8FED-E4C448A512FD}" type="presOf" srcId="{3B289C9D-6011-4173-993D-1BCA18F79BC9}" destId="{D462CB4E-221E-477A-9679-42BE01302C8A}" srcOrd="1" destOrd="0" presId="urn:microsoft.com/office/officeart/2016/7/layout/RepeatingBendingProcessNew"/>
    <dgm:cxn modelId="{0F199EEC-CDF0-433E-97B2-BC01719A036C}" type="presOf" srcId="{70197481-DD32-494A-8A45-5FCC9E3686D6}" destId="{5839E756-7D26-49B3-942C-BD3E41AD32B5}" srcOrd="0" destOrd="0" presId="urn:microsoft.com/office/officeart/2016/7/layout/RepeatingBendingProcessNew"/>
    <dgm:cxn modelId="{9C35DFFB-DCC3-4949-9F6C-B838E137D2B6}" srcId="{2C225E64-C937-481D-B7C4-E8F0C5977FAE}" destId="{C587049C-EAD2-436D-8E55-38000C087F6E}" srcOrd="0" destOrd="0" parTransId="{0E3735CE-9F37-494D-B629-65E8DB0D4925}" sibTransId="{25936681-680E-4CCB-9DAF-220231A3C7A9}"/>
    <dgm:cxn modelId="{1BBA23E5-B041-47F7-930C-E30ECC26EF3D}" type="presParOf" srcId="{5A31F1AA-80A0-45EC-A9BA-1D00CC900937}" destId="{B924AA3E-16BE-412F-8D7A-03EFCAC2C9DB}" srcOrd="0" destOrd="0" presId="urn:microsoft.com/office/officeart/2016/7/layout/RepeatingBendingProcessNew"/>
    <dgm:cxn modelId="{9ECACE4A-5178-4C3B-B90B-A54C31081AC3}" type="presParOf" srcId="{5A31F1AA-80A0-45EC-A9BA-1D00CC900937}" destId="{542B8664-2A88-4735-925D-8F4268179234}" srcOrd="1" destOrd="0" presId="urn:microsoft.com/office/officeart/2016/7/layout/RepeatingBendingProcessNew"/>
    <dgm:cxn modelId="{C6A9CEE2-4483-49C7-A7B8-4F2C94B6E578}" type="presParOf" srcId="{542B8664-2A88-4735-925D-8F4268179234}" destId="{D15EAFC8-B4E9-41AE-87B7-E9769A3948DC}" srcOrd="0" destOrd="0" presId="urn:microsoft.com/office/officeart/2016/7/layout/RepeatingBendingProcessNew"/>
    <dgm:cxn modelId="{ECC07535-7AC6-4414-B6CC-C2F8CBD44647}" type="presParOf" srcId="{5A31F1AA-80A0-45EC-A9BA-1D00CC900937}" destId="{A099DB69-1EB7-42A9-9655-F927E5BA49D8}" srcOrd="2" destOrd="0" presId="urn:microsoft.com/office/officeart/2016/7/layout/RepeatingBendingProcessNew"/>
    <dgm:cxn modelId="{34A38AFD-EEC9-46FD-A15B-8BE6FB22D302}" type="presParOf" srcId="{5A31F1AA-80A0-45EC-A9BA-1D00CC900937}" destId="{72264521-7354-416E-94AF-40A8706A65FD}" srcOrd="3" destOrd="0" presId="urn:microsoft.com/office/officeart/2016/7/layout/RepeatingBendingProcessNew"/>
    <dgm:cxn modelId="{B49CB428-AE96-4A9B-97A6-68D668F65D4A}" type="presParOf" srcId="{72264521-7354-416E-94AF-40A8706A65FD}" destId="{3891B381-9F3F-4E5E-AD75-0858DB6686C0}" srcOrd="0" destOrd="0" presId="urn:microsoft.com/office/officeart/2016/7/layout/RepeatingBendingProcessNew"/>
    <dgm:cxn modelId="{5DCF9FEF-F10F-4D1D-BA8E-247088586945}" type="presParOf" srcId="{5A31F1AA-80A0-45EC-A9BA-1D00CC900937}" destId="{5839E756-7D26-49B3-942C-BD3E41AD32B5}" srcOrd="4" destOrd="0" presId="urn:microsoft.com/office/officeart/2016/7/layout/RepeatingBendingProcessNew"/>
    <dgm:cxn modelId="{465F08E8-17F4-429A-AAA1-A448B756A021}" type="presParOf" srcId="{5A31F1AA-80A0-45EC-A9BA-1D00CC900937}" destId="{063A03EF-4622-4221-BC02-480393342773}" srcOrd="5" destOrd="0" presId="urn:microsoft.com/office/officeart/2016/7/layout/RepeatingBendingProcessNew"/>
    <dgm:cxn modelId="{1BB91A80-134B-48AF-A8A2-6C8CA1C3026B}" type="presParOf" srcId="{063A03EF-4622-4221-BC02-480393342773}" destId="{D462CB4E-221E-477A-9679-42BE01302C8A}" srcOrd="0" destOrd="0" presId="urn:microsoft.com/office/officeart/2016/7/layout/RepeatingBendingProcessNew"/>
    <dgm:cxn modelId="{40D977E6-EAE9-435D-B28F-A702C6DEB18D}" type="presParOf" srcId="{5A31F1AA-80A0-45EC-A9BA-1D00CC900937}" destId="{FFF53BD0-9614-4F50-A5F4-BFF176A6EC8E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3FA42-9112-442F-A907-6A004F5F2A7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296A99B-7157-4A23-82CA-3F29A53023C0}">
      <dgm:prSet/>
      <dgm:spPr/>
      <dgm:t>
        <a:bodyPr/>
        <a:lstStyle/>
        <a:p>
          <a:r>
            <a:rPr lang="pl-PL" b="1" i="0" baseline="0" dirty="0"/>
            <a:t>Ogólnopolski Tydzień Kariery  ma na celu inicjowanie ogólnopolskich i lokalnych działań na rzecz wspierania kariery, edukacji zawodowej i pracy.</a:t>
          </a:r>
          <a:endParaRPr lang="en-US" dirty="0"/>
        </a:p>
      </dgm:t>
    </dgm:pt>
    <dgm:pt modelId="{AB12297C-EA7F-4396-B53F-1D09899B6D6F}" type="parTrans" cxnId="{C44DDEF5-C1F6-41CE-A280-888122BDCD4B}">
      <dgm:prSet/>
      <dgm:spPr/>
      <dgm:t>
        <a:bodyPr/>
        <a:lstStyle/>
        <a:p>
          <a:endParaRPr lang="en-US"/>
        </a:p>
      </dgm:t>
    </dgm:pt>
    <dgm:pt modelId="{8EF82BC4-7AF9-4ABC-881F-EBFE807E62F6}" type="sibTrans" cxnId="{C44DDEF5-C1F6-41CE-A280-888122BDCD4B}">
      <dgm:prSet/>
      <dgm:spPr/>
      <dgm:t>
        <a:bodyPr/>
        <a:lstStyle/>
        <a:p>
          <a:endParaRPr lang="en-US"/>
        </a:p>
      </dgm:t>
    </dgm:pt>
    <dgm:pt modelId="{CFD26968-D6FB-484C-96D8-EAB25EBAAA25}">
      <dgm:prSet/>
      <dgm:spPr/>
      <dgm:t>
        <a:bodyPr/>
        <a:lstStyle/>
        <a:p>
          <a:r>
            <a:rPr lang="pl-PL" b="0" i="0" baseline="0"/>
            <a:t>Adresatami i docelowymi odbiorcami OTK są wszyscy potrzebujący profesjonalnego wsparcia w planowaniu dalszej edukacji, zawodu, pracy, kariery.</a:t>
          </a:r>
          <a:endParaRPr lang="en-US"/>
        </a:p>
      </dgm:t>
    </dgm:pt>
    <dgm:pt modelId="{CA1FF66C-18E6-4797-B856-B31F3746BAA0}" type="parTrans" cxnId="{D5CEC1F6-1481-48B8-BF93-3D6486DD9AEB}">
      <dgm:prSet/>
      <dgm:spPr/>
      <dgm:t>
        <a:bodyPr/>
        <a:lstStyle/>
        <a:p>
          <a:endParaRPr lang="en-US"/>
        </a:p>
      </dgm:t>
    </dgm:pt>
    <dgm:pt modelId="{01C12788-EFF1-4C72-9FF3-9C68B5372244}" type="sibTrans" cxnId="{D5CEC1F6-1481-48B8-BF93-3D6486DD9AEB}">
      <dgm:prSet/>
      <dgm:spPr/>
      <dgm:t>
        <a:bodyPr/>
        <a:lstStyle/>
        <a:p>
          <a:endParaRPr lang="en-US"/>
        </a:p>
      </dgm:t>
    </dgm:pt>
    <dgm:pt modelId="{47C8D421-CD97-4949-B6E2-961C8CB2E78D}">
      <dgm:prSet/>
      <dgm:spPr/>
      <dgm:t>
        <a:bodyPr/>
        <a:lstStyle/>
        <a:p>
          <a:r>
            <a:rPr lang="pl-PL" b="0" i="0" baseline="0"/>
            <a:t>Celem Ogólnopolskiego Tygodnia Kariery jest propagowanie świadomego wyboru ścieżki kariery oraz promocja usługi poradnictwa zawodowego. </a:t>
          </a:r>
          <a:endParaRPr lang="en-US"/>
        </a:p>
      </dgm:t>
    </dgm:pt>
    <dgm:pt modelId="{DFFB687F-8363-4D46-8034-9B41DE5C3904}" type="parTrans" cxnId="{A080F0B3-EEED-48C5-A382-65446E09A86B}">
      <dgm:prSet/>
      <dgm:spPr/>
      <dgm:t>
        <a:bodyPr/>
        <a:lstStyle/>
        <a:p>
          <a:endParaRPr lang="en-US"/>
        </a:p>
      </dgm:t>
    </dgm:pt>
    <dgm:pt modelId="{908FE957-2CD3-440D-87B5-D8640B8AC89C}" type="sibTrans" cxnId="{A080F0B3-EEED-48C5-A382-65446E09A86B}">
      <dgm:prSet/>
      <dgm:spPr/>
      <dgm:t>
        <a:bodyPr/>
        <a:lstStyle/>
        <a:p>
          <a:endParaRPr lang="en-US"/>
        </a:p>
      </dgm:t>
    </dgm:pt>
    <dgm:pt modelId="{4AB66C0E-9308-487F-946A-53A058457975}">
      <dgm:prSet/>
      <dgm:spPr/>
      <dgm:t>
        <a:bodyPr/>
        <a:lstStyle/>
        <a:p>
          <a:r>
            <a:rPr lang="pl-PL" b="0" i="0" baseline="0"/>
            <a:t>Ta doroczna inicjatywa skupia setki akcji</a:t>
          </a:r>
          <a:r>
            <a:rPr lang="pl-PL"/>
            <a:t> </a:t>
          </a:r>
          <a:r>
            <a:rPr lang="pl-PL" b="0" i="0" baseline="0"/>
            <a:t>realizowanych jednocześnie</a:t>
          </a:r>
          <a:br>
            <a:rPr lang="pl-PL" b="0" i="0" baseline="0"/>
          </a:br>
          <a:r>
            <a:rPr lang="pl-PL" b="0" i="0" baseline="0"/>
            <a:t> w całym kraju.</a:t>
          </a:r>
          <a:endParaRPr lang="en-US"/>
        </a:p>
      </dgm:t>
    </dgm:pt>
    <dgm:pt modelId="{CA1BEB61-4BB1-41D1-9AB8-7E3D8750D988}" type="parTrans" cxnId="{058582C6-6CD5-4E39-BFE0-E41BC1A05FCA}">
      <dgm:prSet/>
      <dgm:spPr/>
      <dgm:t>
        <a:bodyPr/>
        <a:lstStyle/>
        <a:p>
          <a:endParaRPr lang="en-US"/>
        </a:p>
      </dgm:t>
    </dgm:pt>
    <dgm:pt modelId="{B762E417-E19A-4145-B30A-CDE9729A36A0}" type="sibTrans" cxnId="{058582C6-6CD5-4E39-BFE0-E41BC1A05FCA}">
      <dgm:prSet/>
      <dgm:spPr/>
      <dgm:t>
        <a:bodyPr/>
        <a:lstStyle/>
        <a:p>
          <a:endParaRPr lang="en-US"/>
        </a:p>
      </dgm:t>
    </dgm:pt>
    <dgm:pt modelId="{C98290C7-14D8-4D5F-BBA1-EC063E43394D}">
      <dgm:prSet/>
      <dgm:spPr/>
      <dgm:t>
        <a:bodyPr/>
        <a:lstStyle/>
        <a:p>
          <a:r>
            <a:rPr lang="pl-PL" b="1" i="0" baseline="0"/>
            <a:t>Patronat nad całością sprawują Minister Edukacji Narodowej oraz Minister Rodziny, Pracy i Polityki Społecznej</a:t>
          </a:r>
          <a:r>
            <a:rPr lang="pl-PL" b="0" i="0" baseline="0"/>
            <a:t>. </a:t>
          </a:r>
          <a:endParaRPr lang="en-US"/>
        </a:p>
      </dgm:t>
    </dgm:pt>
    <dgm:pt modelId="{C8EC9134-55B9-4227-B3C9-EF56A799AA7B}" type="parTrans" cxnId="{7936CBF5-93FF-4BD8-AB0E-76E50C357FE1}">
      <dgm:prSet/>
      <dgm:spPr/>
      <dgm:t>
        <a:bodyPr/>
        <a:lstStyle/>
        <a:p>
          <a:endParaRPr lang="en-US"/>
        </a:p>
      </dgm:t>
    </dgm:pt>
    <dgm:pt modelId="{941C4F8D-2083-4C93-9532-D7CD9604AE73}" type="sibTrans" cxnId="{7936CBF5-93FF-4BD8-AB0E-76E50C357FE1}">
      <dgm:prSet/>
      <dgm:spPr/>
      <dgm:t>
        <a:bodyPr/>
        <a:lstStyle/>
        <a:p>
          <a:endParaRPr lang="en-US"/>
        </a:p>
      </dgm:t>
    </dgm:pt>
    <dgm:pt modelId="{3337FC34-2014-44F1-AB5B-BC139C4948E7}" type="pres">
      <dgm:prSet presAssocID="{AEC3FA42-9112-442F-A907-6A004F5F2A79}" presName="linear" presStyleCnt="0">
        <dgm:presLayoutVars>
          <dgm:animLvl val="lvl"/>
          <dgm:resizeHandles val="exact"/>
        </dgm:presLayoutVars>
      </dgm:prSet>
      <dgm:spPr/>
    </dgm:pt>
    <dgm:pt modelId="{83CC7371-6BE0-4672-8F80-9DBBF3BEE920}" type="pres">
      <dgm:prSet presAssocID="{C296A99B-7157-4A23-82CA-3F29A53023C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45F7F62-572A-4773-93CF-5DD6D7302CD8}" type="pres">
      <dgm:prSet presAssocID="{8EF82BC4-7AF9-4ABC-881F-EBFE807E62F6}" presName="spacer" presStyleCnt="0"/>
      <dgm:spPr/>
    </dgm:pt>
    <dgm:pt modelId="{36036A02-7AFB-484D-A9D3-957B7A996499}" type="pres">
      <dgm:prSet presAssocID="{CFD26968-D6FB-484C-96D8-EAB25EBAAA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09B8BDD-195A-426F-AB4F-DC94BFC3A5F3}" type="pres">
      <dgm:prSet presAssocID="{01C12788-EFF1-4C72-9FF3-9C68B5372244}" presName="spacer" presStyleCnt="0"/>
      <dgm:spPr/>
    </dgm:pt>
    <dgm:pt modelId="{CE38AED4-D59D-4F42-9A5B-AA77694C244C}" type="pres">
      <dgm:prSet presAssocID="{47C8D421-CD97-4949-B6E2-961C8CB2E78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F1B305C-4D45-41A1-A999-2DE5382ED64A}" type="pres">
      <dgm:prSet presAssocID="{908FE957-2CD3-440D-87B5-D8640B8AC89C}" presName="spacer" presStyleCnt="0"/>
      <dgm:spPr/>
    </dgm:pt>
    <dgm:pt modelId="{FEF31F23-52D5-489D-93F1-03A194359FAB}" type="pres">
      <dgm:prSet presAssocID="{4AB66C0E-9308-487F-946A-53A05845797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1DE85D9-8C51-4E9B-B07B-D2A1A5241473}" type="pres">
      <dgm:prSet presAssocID="{B762E417-E19A-4145-B30A-CDE9729A36A0}" presName="spacer" presStyleCnt="0"/>
      <dgm:spPr/>
    </dgm:pt>
    <dgm:pt modelId="{4CF51D76-94A7-42DB-9AA0-F70D40348945}" type="pres">
      <dgm:prSet presAssocID="{C98290C7-14D8-4D5F-BBA1-EC063E43394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34F0314-58B1-4506-B320-DAAD1E07E6A1}" type="presOf" srcId="{C296A99B-7157-4A23-82CA-3F29A53023C0}" destId="{83CC7371-6BE0-4672-8F80-9DBBF3BEE920}" srcOrd="0" destOrd="0" presId="urn:microsoft.com/office/officeart/2005/8/layout/vList2"/>
    <dgm:cxn modelId="{3C4ABF1A-85B2-4CC4-9B91-8D77C33A5E58}" type="presOf" srcId="{4AB66C0E-9308-487F-946A-53A058457975}" destId="{FEF31F23-52D5-489D-93F1-03A194359FAB}" srcOrd="0" destOrd="0" presId="urn:microsoft.com/office/officeart/2005/8/layout/vList2"/>
    <dgm:cxn modelId="{D3BB8365-0C02-4104-91EE-1FA19E2D006A}" type="presOf" srcId="{CFD26968-D6FB-484C-96D8-EAB25EBAAA25}" destId="{36036A02-7AFB-484D-A9D3-957B7A996499}" srcOrd="0" destOrd="0" presId="urn:microsoft.com/office/officeart/2005/8/layout/vList2"/>
    <dgm:cxn modelId="{B1863352-CD63-4AA6-8E40-8B648D0FC510}" type="presOf" srcId="{47C8D421-CD97-4949-B6E2-961C8CB2E78D}" destId="{CE38AED4-D59D-4F42-9A5B-AA77694C244C}" srcOrd="0" destOrd="0" presId="urn:microsoft.com/office/officeart/2005/8/layout/vList2"/>
    <dgm:cxn modelId="{0C258E7A-3389-4E1E-B683-1CC986F8A1B1}" type="presOf" srcId="{C98290C7-14D8-4D5F-BBA1-EC063E43394D}" destId="{4CF51D76-94A7-42DB-9AA0-F70D40348945}" srcOrd="0" destOrd="0" presId="urn:microsoft.com/office/officeart/2005/8/layout/vList2"/>
    <dgm:cxn modelId="{A080F0B3-EEED-48C5-A382-65446E09A86B}" srcId="{AEC3FA42-9112-442F-A907-6A004F5F2A79}" destId="{47C8D421-CD97-4949-B6E2-961C8CB2E78D}" srcOrd="2" destOrd="0" parTransId="{DFFB687F-8363-4D46-8034-9B41DE5C3904}" sibTransId="{908FE957-2CD3-440D-87B5-D8640B8AC89C}"/>
    <dgm:cxn modelId="{058582C6-6CD5-4E39-BFE0-E41BC1A05FCA}" srcId="{AEC3FA42-9112-442F-A907-6A004F5F2A79}" destId="{4AB66C0E-9308-487F-946A-53A058457975}" srcOrd="3" destOrd="0" parTransId="{CA1BEB61-4BB1-41D1-9AB8-7E3D8750D988}" sibTransId="{B762E417-E19A-4145-B30A-CDE9729A36A0}"/>
    <dgm:cxn modelId="{393D96DC-09A9-402E-A92C-ECB6E4012A99}" type="presOf" srcId="{AEC3FA42-9112-442F-A907-6A004F5F2A79}" destId="{3337FC34-2014-44F1-AB5B-BC139C4948E7}" srcOrd="0" destOrd="0" presId="urn:microsoft.com/office/officeart/2005/8/layout/vList2"/>
    <dgm:cxn modelId="{7936CBF5-93FF-4BD8-AB0E-76E50C357FE1}" srcId="{AEC3FA42-9112-442F-A907-6A004F5F2A79}" destId="{C98290C7-14D8-4D5F-BBA1-EC063E43394D}" srcOrd="4" destOrd="0" parTransId="{C8EC9134-55B9-4227-B3C9-EF56A799AA7B}" sibTransId="{941C4F8D-2083-4C93-9532-D7CD9604AE73}"/>
    <dgm:cxn modelId="{C44DDEF5-C1F6-41CE-A280-888122BDCD4B}" srcId="{AEC3FA42-9112-442F-A907-6A004F5F2A79}" destId="{C296A99B-7157-4A23-82CA-3F29A53023C0}" srcOrd="0" destOrd="0" parTransId="{AB12297C-EA7F-4396-B53F-1D09899B6D6F}" sibTransId="{8EF82BC4-7AF9-4ABC-881F-EBFE807E62F6}"/>
    <dgm:cxn modelId="{D5CEC1F6-1481-48B8-BF93-3D6486DD9AEB}" srcId="{AEC3FA42-9112-442F-A907-6A004F5F2A79}" destId="{CFD26968-D6FB-484C-96D8-EAB25EBAAA25}" srcOrd="1" destOrd="0" parTransId="{CA1FF66C-18E6-4797-B856-B31F3746BAA0}" sibTransId="{01C12788-EFF1-4C72-9FF3-9C68B5372244}"/>
    <dgm:cxn modelId="{51ECA953-8A0E-4DD7-AA7E-203DE2B96659}" type="presParOf" srcId="{3337FC34-2014-44F1-AB5B-BC139C4948E7}" destId="{83CC7371-6BE0-4672-8F80-9DBBF3BEE920}" srcOrd="0" destOrd="0" presId="urn:microsoft.com/office/officeart/2005/8/layout/vList2"/>
    <dgm:cxn modelId="{1E03EC65-239F-4690-8602-CBBC72A71AF6}" type="presParOf" srcId="{3337FC34-2014-44F1-AB5B-BC139C4948E7}" destId="{645F7F62-572A-4773-93CF-5DD6D7302CD8}" srcOrd="1" destOrd="0" presId="urn:microsoft.com/office/officeart/2005/8/layout/vList2"/>
    <dgm:cxn modelId="{E7944A13-E305-4F6A-9569-22EBB67ACBD8}" type="presParOf" srcId="{3337FC34-2014-44F1-AB5B-BC139C4948E7}" destId="{36036A02-7AFB-484D-A9D3-957B7A996499}" srcOrd="2" destOrd="0" presId="urn:microsoft.com/office/officeart/2005/8/layout/vList2"/>
    <dgm:cxn modelId="{44D56513-87FD-4344-8E46-A41AAE2F2A65}" type="presParOf" srcId="{3337FC34-2014-44F1-AB5B-BC139C4948E7}" destId="{509B8BDD-195A-426F-AB4F-DC94BFC3A5F3}" srcOrd="3" destOrd="0" presId="urn:microsoft.com/office/officeart/2005/8/layout/vList2"/>
    <dgm:cxn modelId="{5125DCA9-26EE-47FE-B7BF-299D295C3C9A}" type="presParOf" srcId="{3337FC34-2014-44F1-AB5B-BC139C4948E7}" destId="{CE38AED4-D59D-4F42-9A5B-AA77694C244C}" srcOrd="4" destOrd="0" presId="urn:microsoft.com/office/officeart/2005/8/layout/vList2"/>
    <dgm:cxn modelId="{C1EB26C5-621A-4906-A77C-E8A5B3E69190}" type="presParOf" srcId="{3337FC34-2014-44F1-AB5B-BC139C4948E7}" destId="{1F1B305C-4D45-41A1-A999-2DE5382ED64A}" srcOrd="5" destOrd="0" presId="urn:microsoft.com/office/officeart/2005/8/layout/vList2"/>
    <dgm:cxn modelId="{F7C30DFF-D247-477B-B2CA-E566C97AD173}" type="presParOf" srcId="{3337FC34-2014-44F1-AB5B-BC139C4948E7}" destId="{FEF31F23-52D5-489D-93F1-03A194359FAB}" srcOrd="6" destOrd="0" presId="urn:microsoft.com/office/officeart/2005/8/layout/vList2"/>
    <dgm:cxn modelId="{F58268DD-6A9F-4A60-B3CA-B85C5E6AEC11}" type="presParOf" srcId="{3337FC34-2014-44F1-AB5B-BC139C4948E7}" destId="{41DE85D9-8C51-4E9B-B07B-D2A1A5241473}" srcOrd="7" destOrd="0" presId="urn:microsoft.com/office/officeart/2005/8/layout/vList2"/>
    <dgm:cxn modelId="{0CB18101-EC35-4C10-8E08-8F7296BFE06F}" type="presParOf" srcId="{3337FC34-2014-44F1-AB5B-BC139C4948E7}" destId="{4CF51D76-94A7-42DB-9AA0-F70D4034894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62EBF-5A72-4450-9FCC-4086F3998F6B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A66952-CCD7-4C73-ABF6-ABC2DF11F2F2}">
      <dgm:prSet/>
      <dgm:spPr/>
      <dgm:t>
        <a:bodyPr/>
        <a:lstStyle/>
        <a:p>
          <a:r>
            <a:rPr lang="en-US" b="1"/>
            <a:t>W naszej szkole  od 17 do 21 października  wiele się działo. </a:t>
          </a:r>
          <a:endParaRPr lang="en-US"/>
        </a:p>
      </dgm:t>
    </dgm:pt>
    <dgm:pt modelId="{EDABAB28-0BA1-4D52-8194-7C41FAB4A73D}" type="parTrans" cxnId="{E755E449-4B2E-4224-87CB-0A83BF385227}">
      <dgm:prSet/>
      <dgm:spPr/>
      <dgm:t>
        <a:bodyPr/>
        <a:lstStyle/>
        <a:p>
          <a:endParaRPr lang="en-US"/>
        </a:p>
      </dgm:t>
    </dgm:pt>
    <dgm:pt modelId="{BB3311FC-C146-420D-BE10-240530485A8C}" type="sibTrans" cxnId="{E755E449-4B2E-4224-87CB-0A83BF385227}">
      <dgm:prSet/>
      <dgm:spPr/>
      <dgm:t>
        <a:bodyPr/>
        <a:lstStyle/>
        <a:p>
          <a:endParaRPr lang="en-US"/>
        </a:p>
      </dgm:t>
    </dgm:pt>
    <dgm:pt modelId="{60A095F7-692E-4C98-92B8-57CD6D1B7998}">
      <dgm:prSet/>
      <dgm:spPr/>
      <dgm:t>
        <a:bodyPr/>
        <a:lstStyle/>
        <a:p>
          <a:r>
            <a:rPr lang="en-US" b="1" dirty="0"/>
            <a:t>Program </a:t>
          </a:r>
          <a:r>
            <a:rPr lang="en-US" b="1" dirty="0" err="1"/>
            <a:t>Ogólnopolskiego</a:t>
          </a:r>
          <a:r>
            <a:rPr lang="en-US" b="1" dirty="0"/>
            <a:t> </a:t>
          </a:r>
          <a:r>
            <a:rPr lang="en-US" b="1" dirty="0" err="1"/>
            <a:t>Tygodnia</a:t>
          </a:r>
          <a:r>
            <a:rPr lang="en-US" b="1" dirty="0"/>
            <a:t> </a:t>
          </a:r>
          <a:r>
            <a:rPr lang="en-US" b="1" dirty="0" err="1"/>
            <a:t>Kariery</a:t>
          </a:r>
          <a:r>
            <a:rPr lang="en-US" b="1" dirty="0"/>
            <a:t> </a:t>
          </a:r>
          <a:r>
            <a:rPr lang="en-US" b="1" dirty="0" err="1"/>
            <a:t>wypełniły</a:t>
          </a:r>
          <a:r>
            <a:rPr lang="en-US" b="1" dirty="0"/>
            <a:t> </a:t>
          </a:r>
          <a:r>
            <a:rPr lang="en-US" b="1" dirty="0" err="1"/>
            <a:t>szkolenia</a:t>
          </a:r>
          <a:r>
            <a:rPr lang="en-US" b="1" dirty="0"/>
            <a:t>, </a:t>
          </a:r>
          <a:r>
            <a:rPr lang="en-US" b="1" dirty="0" err="1"/>
            <a:t>spotkania</a:t>
          </a:r>
          <a:br>
            <a:rPr lang="pl-PL" b="1" dirty="0"/>
          </a:br>
          <a:r>
            <a:rPr lang="pl-PL" b="1" dirty="0"/>
            <a:t>            </a:t>
          </a:r>
          <a:r>
            <a:rPr lang="en-US" b="1" dirty="0"/>
            <a:t> z </a:t>
          </a:r>
          <a:r>
            <a:rPr lang="en-US" b="1" dirty="0" err="1"/>
            <a:t>przedstawicielami</a:t>
          </a:r>
          <a:r>
            <a:rPr lang="en-US" b="1" dirty="0"/>
            <a:t> </a:t>
          </a:r>
          <a:r>
            <a:rPr lang="en-US" b="1" dirty="0" err="1"/>
            <a:t>zawodów</a:t>
          </a:r>
          <a:r>
            <a:rPr lang="en-US" b="1" dirty="0"/>
            <a:t>, </a:t>
          </a:r>
          <a:r>
            <a:rPr lang="en-US" b="1" dirty="0" err="1"/>
            <a:t>spotkania</a:t>
          </a:r>
          <a:r>
            <a:rPr lang="en-US" b="1" dirty="0"/>
            <a:t> </a:t>
          </a:r>
          <a:br>
            <a:rPr lang="pl-PL" b="1" dirty="0"/>
          </a:br>
          <a:r>
            <a:rPr lang="pl-PL" b="1" dirty="0"/>
            <a:t> </a:t>
          </a:r>
          <a:r>
            <a:rPr lang="en-US" b="1" dirty="0"/>
            <a:t>z </a:t>
          </a:r>
          <a:r>
            <a:rPr lang="en-US" b="1" dirty="0" err="1"/>
            <a:t>doradcami</a:t>
          </a:r>
          <a:r>
            <a:rPr lang="en-US" b="1" dirty="0"/>
            <a:t> </a:t>
          </a:r>
          <a:r>
            <a:rPr lang="en-US" b="1" dirty="0" err="1"/>
            <a:t>zawodowymi</a:t>
          </a:r>
          <a:r>
            <a:rPr lang="en-US" b="1" dirty="0"/>
            <a:t>, </a:t>
          </a:r>
          <a:r>
            <a:rPr lang="pl-PL" b="1" dirty="0"/>
            <a:t>  </a:t>
          </a:r>
          <a:endParaRPr lang="en-US" dirty="0"/>
        </a:p>
      </dgm:t>
    </dgm:pt>
    <dgm:pt modelId="{19CDB520-7FC9-44D7-9404-A7B1279E26A9}" type="parTrans" cxnId="{B379B592-C770-4B0F-98B3-F71394167D0A}">
      <dgm:prSet/>
      <dgm:spPr/>
      <dgm:t>
        <a:bodyPr/>
        <a:lstStyle/>
        <a:p>
          <a:endParaRPr lang="en-US"/>
        </a:p>
      </dgm:t>
    </dgm:pt>
    <dgm:pt modelId="{AE5700AE-259D-45E1-9CF5-E90409217100}" type="sibTrans" cxnId="{B379B592-C770-4B0F-98B3-F71394167D0A}">
      <dgm:prSet/>
      <dgm:spPr/>
      <dgm:t>
        <a:bodyPr/>
        <a:lstStyle/>
        <a:p>
          <a:endParaRPr lang="en-US"/>
        </a:p>
      </dgm:t>
    </dgm:pt>
    <dgm:pt modelId="{347B531E-CC00-4F32-B250-266D8523F7C2}">
      <dgm:prSet/>
      <dgm:spPr/>
      <dgm:t>
        <a:bodyPr/>
        <a:lstStyle/>
        <a:p>
          <a:r>
            <a:rPr lang="pl-PL" b="1" dirty="0"/>
            <a:t>W</a:t>
          </a:r>
          <a:r>
            <a:rPr lang="en-US" b="1" dirty="0" err="1"/>
            <a:t>yjścia</a:t>
          </a:r>
          <a:r>
            <a:rPr lang="en-US" b="1" dirty="0"/>
            <a:t> do </a:t>
          </a:r>
          <a:r>
            <a:rPr lang="pl-PL" b="1" dirty="0"/>
            <a:t>  </a:t>
          </a:r>
          <a:r>
            <a:rPr lang="en-US" b="1" dirty="0" err="1"/>
            <a:t>zakładów</a:t>
          </a:r>
          <a:r>
            <a:rPr lang="en-US" b="1" dirty="0"/>
            <a:t> </a:t>
          </a:r>
          <a:r>
            <a:rPr lang="en-US" b="1" dirty="0" err="1"/>
            <a:t>pracy</a:t>
          </a:r>
          <a:r>
            <a:rPr lang="en-US" b="1" dirty="0"/>
            <a:t>, </a:t>
          </a:r>
          <a:r>
            <a:rPr lang="en-US" b="1" dirty="0" err="1"/>
            <a:t>zajęcia</a:t>
          </a:r>
          <a:r>
            <a:rPr lang="en-US" b="1" dirty="0"/>
            <a:t> </a:t>
          </a:r>
          <a:r>
            <a:rPr lang="en-US" b="1" dirty="0" err="1"/>
            <a:t>warsztatowe</a:t>
          </a:r>
          <a:r>
            <a:rPr lang="en-US" b="1" dirty="0"/>
            <a:t>. </a:t>
          </a:r>
          <a:endParaRPr lang="en-US" dirty="0"/>
        </a:p>
      </dgm:t>
    </dgm:pt>
    <dgm:pt modelId="{312E2EE3-E41E-4BA2-839E-BBEBCD338365}" type="parTrans" cxnId="{160A95E5-FCE0-4566-B403-6F11F7F8CD5D}">
      <dgm:prSet/>
      <dgm:spPr/>
      <dgm:t>
        <a:bodyPr/>
        <a:lstStyle/>
        <a:p>
          <a:endParaRPr lang="en-US"/>
        </a:p>
      </dgm:t>
    </dgm:pt>
    <dgm:pt modelId="{9AD522BB-C556-4A60-AA68-388A5402907B}" type="sibTrans" cxnId="{160A95E5-FCE0-4566-B403-6F11F7F8CD5D}">
      <dgm:prSet/>
      <dgm:spPr/>
      <dgm:t>
        <a:bodyPr/>
        <a:lstStyle/>
        <a:p>
          <a:endParaRPr lang="en-US"/>
        </a:p>
      </dgm:t>
    </dgm:pt>
    <dgm:pt modelId="{50411359-EEDD-4F97-988F-8D705CB7E1AE}">
      <dgm:prSet/>
      <dgm:spPr/>
      <dgm:t>
        <a:bodyPr/>
        <a:lstStyle/>
        <a:p>
          <a:r>
            <a:rPr lang="en-US" b="1" dirty="0" err="1"/>
            <a:t>Były</a:t>
          </a:r>
          <a:r>
            <a:rPr lang="en-US" b="1" dirty="0"/>
            <a:t> </a:t>
          </a:r>
          <a:r>
            <a:rPr lang="en-US" b="1" dirty="0" err="1"/>
            <a:t>spotkania</a:t>
          </a:r>
          <a:br>
            <a:rPr lang="pl-PL" b="1" dirty="0"/>
          </a:br>
          <a:r>
            <a:rPr lang="en-US" b="1" dirty="0"/>
            <a:t> z </a:t>
          </a:r>
          <a:r>
            <a:rPr lang="en-US" b="1" dirty="0" err="1"/>
            <a:t>pracodawcami</a:t>
          </a:r>
          <a:r>
            <a:rPr lang="en-US" b="1" dirty="0"/>
            <a:t>, ze </a:t>
          </a:r>
          <a:r>
            <a:rPr lang="en-US" b="1" dirty="0" err="1"/>
            <a:t>specjalistami</a:t>
          </a:r>
          <a:r>
            <a:rPr lang="en-US" b="1" dirty="0"/>
            <a:t> od </a:t>
          </a:r>
          <a:r>
            <a:rPr lang="en-US" b="1" dirty="0" err="1"/>
            <a:t>rynku</a:t>
          </a:r>
          <a:r>
            <a:rPr lang="en-US" b="1" dirty="0"/>
            <a:t> </a:t>
          </a:r>
          <a:r>
            <a:rPr lang="en-US" b="1" dirty="0" err="1"/>
            <a:t>pracy</a:t>
          </a:r>
          <a:r>
            <a:rPr lang="en-US" b="1" dirty="0"/>
            <a:t>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edukacji</a:t>
          </a:r>
          <a:r>
            <a:rPr lang="en-US" b="1" dirty="0"/>
            <a:t>. </a:t>
          </a:r>
          <a:endParaRPr lang="en-US" dirty="0"/>
        </a:p>
      </dgm:t>
    </dgm:pt>
    <dgm:pt modelId="{EA1164ED-B882-4228-85B8-94948A0F9680}" type="parTrans" cxnId="{E4F8CA7A-E2FB-425B-9283-79C0FFEF0759}">
      <dgm:prSet/>
      <dgm:spPr/>
      <dgm:t>
        <a:bodyPr/>
        <a:lstStyle/>
        <a:p>
          <a:endParaRPr lang="en-US"/>
        </a:p>
      </dgm:t>
    </dgm:pt>
    <dgm:pt modelId="{1B8DB6AF-CC09-4899-9CFF-41DC38F2533D}" type="sibTrans" cxnId="{E4F8CA7A-E2FB-425B-9283-79C0FFEF0759}">
      <dgm:prSet/>
      <dgm:spPr/>
      <dgm:t>
        <a:bodyPr/>
        <a:lstStyle/>
        <a:p>
          <a:endParaRPr lang="en-US"/>
        </a:p>
      </dgm:t>
    </dgm:pt>
    <dgm:pt modelId="{5801F707-B097-44D7-BA73-A6F8E42B56C4}">
      <dgm:prSet/>
      <dgm:spPr/>
      <dgm:t>
        <a:bodyPr/>
        <a:lstStyle/>
        <a:p>
          <a:r>
            <a:rPr lang="en-US" b="1" dirty="0" err="1"/>
            <a:t>Odwiedzili</a:t>
          </a:r>
          <a:r>
            <a:rPr lang="en-US" b="1" dirty="0"/>
            <a:t> </a:t>
          </a:r>
          <a:r>
            <a:rPr lang="en-US" b="1" dirty="0" err="1"/>
            <a:t>nas</a:t>
          </a:r>
          <a:r>
            <a:rPr lang="en-US" b="1" dirty="0"/>
            <a:t> </a:t>
          </a:r>
          <a:r>
            <a:rPr lang="en-US" b="1" dirty="0" err="1"/>
            <a:t>także</a:t>
          </a:r>
          <a:r>
            <a:rPr lang="en-US" b="1" dirty="0"/>
            <a:t> nasi </a:t>
          </a:r>
          <a:r>
            <a:rPr lang="en-US" b="1" dirty="0" err="1"/>
            <a:t>absolwenci</a:t>
          </a:r>
          <a:r>
            <a:rPr lang="en-US" b="1" dirty="0"/>
            <a:t>, </a:t>
          </a:r>
          <a:r>
            <a:rPr lang="en-US" b="1" dirty="0" err="1"/>
            <a:t>którzy</a:t>
          </a:r>
          <a:r>
            <a:rPr lang="en-US" b="1" dirty="0"/>
            <a:t> z </a:t>
          </a:r>
          <a:r>
            <a:rPr lang="en-US" b="1" dirty="0" err="1"/>
            <a:t>pasją</a:t>
          </a:r>
          <a:r>
            <a:rPr lang="en-US" b="1" dirty="0"/>
            <a:t> </a:t>
          </a:r>
          <a:r>
            <a:rPr lang="en-US" b="1" dirty="0" err="1"/>
            <a:t>opowiadali</a:t>
          </a:r>
          <a:r>
            <a:rPr lang="en-US" b="1" dirty="0"/>
            <a:t> o </a:t>
          </a:r>
          <a:r>
            <a:rPr lang="en-US" b="1" dirty="0" err="1"/>
            <a:t>swojej</a:t>
          </a:r>
          <a:r>
            <a:rPr lang="en-US" b="1" dirty="0"/>
            <a:t> </a:t>
          </a:r>
          <a:r>
            <a:rPr lang="pl-PL" b="1" dirty="0"/>
            <a:t> drodze do kariery </a:t>
          </a:r>
          <a:endParaRPr lang="en-US" dirty="0"/>
        </a:p>
      </dgm:t>
    </dgm:pt>
    <dgm:pt modelId="{0E5F6F48-39B9-41EB-9F49-FCCA3579F549}" type="parTrans" cxnId="{83759CFD-6A42-43E9-86B9-5E03BCDDDF83}">
      <dgm:prSet/>
      <dgm:spPr/>
      <dgm:t>
        <a:bodyPr/>
        <a:lstStyle/>
        <a:p>
          <a:endParaRPr lang="en-US"/>
        </a:p>
      </dgm:t>
    </dgm:pt>
    <dgm:pt modelId="{E8267DA7-53E2-455F-9232-FBEC79F4ABC6}" type="sibTrans" cxnId="{83759CFD-6A42-43E9-86B9-5E03BCDDDF83}">
      <dgm:prSet/>
      <dgm:spPr/>
      <dgm:t>
        <a:bodyPr/>
        <a:lstStyle/>
        <a:p>
          <a:endParaRPr lang="en-US"/>
        </a:p>
      </dgm:t>
    </dgm:pt>
    <dgm:pt modelId="{49D97508-EB83-4CBB-9173-11BD0444961D}">
      <dgm:prSet/>
      <dgm:spPr/>
      <dgm:t>
        <a:bodyPr/>
        <a:lstStyle/>
        <a:p>
          <a:r>
            <a:rPr lang="en-US" b="1"/>
            <a:t>Każdy, kto chciał, mógł rozwiązać test na określenie swoich predyspozycji.</a:t>
          </a:r>
          <a:endParaRPr lang="en-US"/>
        </a:p>
      </dgm:t>
    </dgm:pt>
    <dgm:pt modelId="{E9A3A16B-12DE-4FE1-8A8C-342B90B34026}" type="parTrans" cxnId="{70A5023D-4DED-4E89-9286-1BF335B3AFB6}">
      <dgm:prSet/>
      <dgm:spPr/>
      <dgm:t>
        <a:bodyPr/>
        <a:lstStyle/>
        <a:p>
          <a:endParaRPr lang="en-US"/>
        </a:p>
      </dgm:t>
    </dgm:pt>
    <dgm:pt modelId="{6FA58E0E-BAB7-4F59-BE3C-61DF8EC20798}" type="sibTrans" cxnId="{70A5023D-4DED-4E89-9286-1BF335B3AFB6}">
      <dgm:prSet/>
      <dgm:spPr/>
      <dgm:t>
        <a:bodyPr/>
        <a:lstStyle/>
        <a:p>
          <a:endParaRPr lang="en-US"/>
        </a:p>
      </dgm:t>
    </dgm:pt>
    <dgm:pt modelId="{9CFD4823-9C9D-4AC6-880A-383D3C2DC414}">
      <dgm:prSet/>
      <dgm:spPr/>
      <dgm:t>
        <a:bodyPr/>
        <a:lstStyle/>
        <a:p>
          <a:r>
            <a:rPr lang="en-US" b="1"/>
            <a:t>W ramach rozwijania kreatywności odbył się konkurs na najlepszą pracę plastyczną dotyczącą zawodowego drzewa genologicznego  rodziny. </a:t>
          </a:r>
          <a:endParaRPr lang="en-US"/>
        </a:p>
      </dgm:t>
    </dgm:pt>
    <dgm:pt modelId="{9DCA816E-6940-430B-9C7E-65582A203D69}" type="parTrans" cxnId="{81F95026-6048-49D4-A346-6D9BE2631FC4}">
      <dgm:prSet/>
      <dgm:spPr/>
      <dgm:t>
        <a:bodyPr/>
        <a:lstStyle/>
        <a:p>
          <a:endParaRPr lang="en-US"/>
        </a:p>
      </dgm:t>
    </dgm:pt>
    <dgm:pt modelId="{AF73F9C2-98AF-425F-83BC-E25502878E7F}" type="sibTrans" cxnId="{81F95026-6048-49D4-A346-6D9BE2631FC4}">
      <dgm:prSet/>
      <dgm:spPr/>
      <dgm:t>
        <a:bodyPr/>
        <a:lstStyle/>
        <a:p>
          <a:endParaRPr lang="en-US"/>
        </a:p>
      </dgm:t>
    </dgm:pt>
    <dgm:pt modelId="{74134C66-F329-42B0-833E-8C67C2ECAA70}">
      <dgm:prSet/>
      <dgm:spPr/>
      <dgm:t>
        <a:bodyPr/>
        <a:lstStyle/>
        <a:p>
          <a:r>
            <a:rPr lang="en-US" b="1"/>
            <a:t>Uczniowie edukacji wczesnoszkolnej prezentowali wybrane zawody</a:t>
          </a:r>
          <a:endParaRPr lang="en-US"/>
        </a:p>
      </dgm:t>
    </dgm:pt>
    <dgm:pt modelId="{CB1757F2-3F57-4A21-BCC9-F16612B5796A}" type="parTrans" cxnId="{D50CF281-5C98-426E-B98B-8B7A5617DE1D}">
      <dgm:prSet/>
      <dgm:spPr/>
      <dgm:t>
        <a:bodyPr/>
        <a:lstStyle/>
        <a:p>
          <a:endParaRPr lang="en-US"/>
        </a:p>
      </dgm:t>
    </dgm:pt>
    <dgm:pt modelId="{17C4AACD-1432-4328-9CC7-F01FB3E723A6}" type="sibTrans" cxnId="{D50CF281-5C98-426E-B98B-8B7A5617DE1D}">
      <dgm:prSet/>
      <dgm:spPr/>
      <dgm:t>
        <a:bodyPr/>
        <a:lstStyle/>
        <a:p>
          <a:endParaRPr lang="en-US"/>
        </a:p>
      </dgm:t>
    </dgm:pt>
    <dgm:pt modelId="{094FD0EA-58BE-4E9D-8B87-6B6067170FBE}">
      <dgm:prSet/>
      <dgm:spPr/>
      <dgm:t>
        <a:bodyPr/>
        <a:lstStyle/>
        <a:p>
          <a:r>
            <a:rPr lang="pl-PL" b="1"/>
            <a:t>W tydzień kariery była zaangazowana caa szkoła</a:t>
          </a:r>
          <a:endParaRPr lang="en-US"/>
        </a:p>
      </dgm:t>
    </dgm:pt>
    <dgm:pt modelId="{18DD45D1-575B-494E-984D-96BC2BC41D3B}" type="parTrans" cxnId="{D7A23940-1F36-4B62-B190-AAA035A6C85A}">
      <dgm:prSet/>
      <dgm:spPr/>
      <dgm:t>
        <a:bodyPr/>
        <a:lstStyle/>
        <a:p>
          <a:endParaRPr lang="en-US"/>
        </a:p>
      </dgm:t>
    </dgm:pt>
    <dgm:pt modelId="{F161EF6C-4269-45F1-9420-C70108A9F6C2}" type="sibTrans" cxnId="{D7A23940-1F36-4B62-B190-AAA035A6C85A}">
      <dgm:prSet/>
      <dgm:spPr/>
      <dgm:t>
        <a:bodyPr/>
        <a:lstStyle/>
        <a:p>
          <a:endParaRPr lang="en-US"/>
        </a:p>
      </dgm:t>
    </dgm:pt>
    <dgm:pt modelId="{EB3B4FC9-F3F9-400A-8CE7-DE6E9670406D}">
      <dgm:prSet/>
      <dgm:spPr/>
      <dgm:t>
        <a:bodyPr/>
        <a:lstStyle/>
        <a:p>
          <a:r>
            <a:rPr lang="en-US" b="1"/>
            <a:t>Dziękujemy wszystkim za udział w imprezie!</a:t>
          </a:r>
          <a:endParaRPr lang="en-US"/>
        </a:p>
      </dgm:t>
    </dgm:pt>
    <dgm:pt modelId="{EF948919-A2BD-4DFE-AE70-EBD8F31AFCC0}" type="parTrans" cxnId="{4B03E9E5-BE67-43AC-8D51-78062158D39A}">
      <dgm:prSet/>
      <dgm:spPr/>
      <dgm:t>
        <a:bodyPr/>
        <a:lstStyle/>
        <a:p>
          <a:endParaRPr lang="en-US"/>
        </a:p>
      </dgm:t>
    </dgm:pt>
    <dgm:pt modelId="{F2D56FE7-3DA0-4ED1-9136-5A0EB15517CC}" type="sibTrans" cxnId="{4B03E9E5-BE67-43AC-8D51-78062158D39A}">
      <dgm:prSet/>
      <dgm:spPr/>
      <dgm:t>
        <a:bodyPr/>
        <a:lstStyle/>
        <a:p>
          <a:endParaRPr lang="en-US"/>
        </a:p>
      </dgm:t>
    </dgm:pt>
    <dgm:pt modelId="{81FAA163-5C3D-4742-B7A3-D9B72A05099F}" type="pres">
      <dgm:prSet presAssocID="{67C62EBF-5A72-4450-9FCC-4086F3998F6B}" presName="Name0" presStyleCnt="0">
        <dgm:presLayoutVars>
          <dgm:dir/>
          <dgm:resizeHandles val="exact"/>
        </dgm:presLayoutVars>
      </dgm:prSet>
      <dgm:spPr/>
    </dgm:pt>
    <dgm:pt modelId="{AE324A1A-1C01-4329-B50A-998EE08C6D96}" type="pres">
      <dgm:prSet presAssocID="{48A66952-CCD7-4C73-ABF6-ABC2DF11F2F2}" presName="node" presStyleLbl="node1" presStyleIdx="0" presStyleCnt="10">
        <dgm:presLayoutVars>
          <dgm:bulletEnabled val="1"/>
        </dgm:presLayoutVars>
      </dgm:prSet>
      <dgm:spPr/>
    </dgm:pt>
    <dgm:pt modelId="{82285819-9ACB-4F3B-9E3A-28FB9676F6BD}" type="pres">
      <dgm:prSet presAssocID="{BB3311FC-C146-420D-BE10-240530485A8C}" presName="sibTrans" presStyleLbl="sibTrans1D1" presStyleIdx="0" presStyleCnt="9"/>
      <dgm:spPr/>
    </dgm:pt>
    <dgm:pt modelId="{3F47070B-83F4-4AE5-9391-3B073FA64FB9}" type="pres">
      <dgm:prSet presAssocID="{BB3311FC-C146-420D-BE10-240530485A8C}" presName="connectorText" presStyleLbl="sibTrans1D1" presStyleIdx="0" presStyleCnt="9"/>
      <dgm:spPr/>
    </dgm:pt>
    <dgm:pt modelId="{D32FF2BF-8DF0-4D4C-AA81-5EDDEE4125FE}" type="pres">
      <dgm:prSet presAssocID="{60A095F7-692E-4C98-92B8-57CD6D1B7998}" presName="node" presStyleLbl="node1" presStyleIdx="1" presStyleCnt="10" custLinFactNeighborX="-1133" custLinFactNeighborY="-19833">
        <dgm:presLayoutVars>
          <dgm:bulletEnabled val="1"/>
        </dgm:presLayoutVars>
      </dgm:prSet>
      <dgm:spPr/>
    </dgm:pt>
    <dgm:pt modelId="{823890FA-B208-4C40-94B6-D145396298BA}" type="pres">
      <dgm:prSet presAssocID="{AE5700AE-259D-45E1-9CF5-E90409217100}" presName="sibTrans" presStyleLbl="sibTrans1D1" presStyleIdx="1" presStyleCnt="9"/>
      <dgm:spPr/>
    </dgm:pt>
    <dgm:pt modelId="{5F0DC44F-8DAF-4CD9-9076-6A9666AF3D9F}" type="pres">
      <dgm:prSet presAssocID="{AE5700AE-259D-45E1-9CF5-E90409217100}" presName="connectorText" presStyleLbl="sibTrans1D1" presStyleIdx="1" presStyleCnt="9"/>
      <dgm:spPr/>
    </dgm:pt>
    <dgm:pt modelId="{BAA8A51E-03DB-4951-B2CB-2BBC314F89CC}" type="pres">
      <dgm:prSet presAssocID="{347B531E-CC00-4F32-B250-266D8523F7C2}" presName="node" presStyleLbl="node1" presStyleIdx="2" presStyleCnt="10">
        <dgm:presLayoutVars>
          <dgm:bulletEnabled val="1"/>
        </dgm:presLayoutVars>
      </dgm:prSet>
      <dgm:spPr/>
    </dgm:pt>
    <dgm:pt modelId="{EFBDADBF-50EE-41D9-A197-65EA46DDA289}" type="pres">
      <dgm:prSet presAssocID="{9AD522BB-C556-4A60-AA68-388A5402907B}" presName="sibTrans" presStyleLbl="sibTrans1D1" presStyleIdx="2" presStyleCnt="9"/>
      <dgm:spPr/>
    </dgm:pt>
    <dgm:pt modelId="{E82B68C4-7C46-44B1-A77D-BFF42053EE68}" type="pres">
      <dgm:prSet presAssocID="{9AD522BB-C556-4A60-AA68-388A5402907B}" presName="connectorText" presStyleLbl="sibTrans1D1" presStyleIdx="2" presStyleCnt="9"/>
      <dgm:spPr/>
    </dgm:pt>
    <dgm:pt modelId="{9C0E92DD-12C5-4FF7-B2F5-B00C683E80D7}" type="pres">
      <dgm:prSet presAssocID="{50411359-EEDD-4F97-988F-8D705CB7E1AE}" presName="node" presStyleLbl="node1" presStyleIdx="3" presStyleCnt="10">
        <dgm:presLayoutVars>
          <dgm:bulletEnabled val="1"/>
        </dgm:presLayoutVars>
      </dgm:prSet>
      <dgm:spPr/>
    </dgm:pt>
    <dgm:pt modelId="{0948C37C-5EFE-470C-AADA-CA7F352E0A66}" type="pres">
      <dgm:prSet presAssocID="{1B8DB6AF-CC09-4899-9CFF-41DC38F2533D}" presName="sibTrans" presStyleLbl="sibTrans1D1" presStyleIdx="3" presStyleCnt="9"/>
      <dgm:spPr/>
    </dgm:pt>
    <dgm:pt modelId="{CBA90878-FC69-4135-BE21-9A7E99A22F65}" type="pres">
      <dgm:prSet presAssocID="{1B8DB6AF-CC09-4899-9CFF-41DC38F2533D}" presName="connectorText" presStyleLbl="sibTrans1D1" presStyleIdx="3" presStyleCnt="9"/>
      <dgm:spPr/>
    </dgm:pt>
    <dgm:pt modelId="{9FB386EB-E8B9-4C2D-9EC9-324669A23228}" type="pres">
      <dgm:prSet presAssocID="{5801F707-B097-44D7-BA73-A6F8E42B56C4}" presName="node" presStyleLbl="node1" presStyleIdx="4" presStyleCnt="10">
        <dgm:presLayoutVars>
          <dgm:bulletEnabled val="1"/>
        </dgm:presLayoutVars>
      </dgm:prSet>
      <dgm:spPr/>
    </dgm:pt>
    <dgm:pt modelId="{C1A68EF3-15EE-4D5A-A114-7521AA10903B}" type="pres">
      <dgm:prSet presAssocID="{E8267DA7-53E2-455F-9232-FBEC79F4ABC6}" presName="sibTrans" presStyleLbl="sibTrans1D1" presStyleIdx="4" presStyleCnt="9"/>
      <dgm:spPr/>
    </dgm:pt>
    <dgm:pt modelId="{AC2DD3FC-EEFE-4680-8DE2-1C6F86ECF50A}" type="pres">
      <dgm:prSet presAssocID="{E8267DA7-53E2-455F-9232-FBEC79F4ABC6}" presName="connectorText" presStyleLbl="sibTrans1D1" presStyleIdx="4" presStyleCnt="9"/>
      <dgm:spPr/>
    </dgm:pt>
    <dgm:pt modelId="{55AD91F4-FF48-4145-AF0F-4D826C42819F}" type="pres">
      <dgm:prSet presAssocID="{49D97508-EB83-4CBB-9173-11BD0444961D}" presName="node" presStyleLbl="node1" presStyleIdx="5" presStyleCnt="10">
        <dgm:presLayoutVars>
          <dgm:bulletEnabled val="1"/>
        </dgm:presLayoutVars>
      </dgm:prSet>
      <dgm:spPr/>
    </dgm:pt>
    <dgm:pt modelId="{2CA73B9C-8A86-4532-8C3A-48153E1CE0CB}" type="pres">
      <dgm:prSet presAssocID="{6FA58E0E-BAB7-4F59-BE3C-61DF8EC20798}" presName="sibTrans" presStyleLbl="sibTrans1D1" presStyleIdx="5" presStyleCnt="9"/>
      <dgm:spPr/>
    </dgm:pt>
    <dgm:pt modelId="{CF6DAAA7-E6FD-4FD6-837A-CD69DC217E56}" type="pres">
      <dgm:prSet presAssocID="{6FA58E0E-BAB7-4F59-BE3C-61DF8EC20798}" presName="connectorText" presStyleLbl="sibTrans1D1" presStyleIdx="5" presStyleCnt="9"/>
      <dgm:spPr/>
    </dgm:pt>
    <dgm:pt modelId="{75653A86-742E-4084-8347-D2C37E4A583A}" type="pres">
      <dgm:prSet presAssocID="{9CFD4823-9C9D-4AC6-880A-383D3C2DC414}" presName="node" presStyleLbl="node1" presStyleIdx="6" presStyleCnt="10">
        <dgm:presLayoutVars>
          <dgm:bulletEnabled val="1"/>
        </dgm:presLayoutVars>
      </dgm:prSet>
      <dgm:spPr/>
    </dgm:pt>
    <dgm:pt modelId="{118E26AA-DA5D-4C48-9910-59A81A4E82F9}" type="pres">
      <dgm:prSet presAssocID="{AF73F9C2-98AF-425F-83BC-E25502878E7F}" presName="sibTrans" presStyleLbl="sibTrans1D1" presStyleIdx="6" presStyleCnt="9"/>
      <dgm:spPr/>
    </dgm:pt>
    <dgm:pt modelId="{E199B916-5AE5-4B7A-A649-E0E54FBCEC4D}" type="pres">
      <dgm:prSet presAssocID="{AF73F9C2-98AF-425F-83BC-E25502878E7F}" presName="connectorText" presStyleLbl="sibTrans1D1" presStyleIdx="6" presStyleCnt="9"/>
      <dgm:spPr/>
    </dgm:pt>
    <dgm:pt modelId="{7FB65741-6BBD-4C46-A756-4D6C8A5118DF}" type="pres">
      <dgm:prSet presAssocID="{74134C66-F329-42B0-833E-8C67C2ECAA70}" presName="node" presStyleLbl="node1" presStyleIdx="7" presStyleCnt="10">
        <dgm:presLayoutVars>
          <dgm:bulletEnabled val="1"/>
        </dgm:presLayoutVars>
      </dgm:prSet>
      <dgm:spPr/>
    </dgm:pt>
    <dgm:pt modelId="{05418227-33BD-47F9-B1BC-63A468EEF786}" type="pres">
      <dgm:prSet presAssocID="{17C4AACD-1432-4328-9CC7-F01FB3E723A6}" presName="sibTrans" presStyleLbl="sibTrans1D1" presStyleIdx="7" presStyleCnt="9"/>
      <dgm:spPr/>
    </dgm:pt>
    <dgm:pt modelId="{72EECDAD-D725-4778-B78E-0E40CF28BBB7}" type="pres">
      <dgm:prSet presAssocID="{17C4AACD-1432-4328-9CC7-F01FB3E723A6}" presName="connectorText" presStyleLbl="sibTrans1D1" presStyleIdx="7" presStyleCnt="9"/>
      <dgm:spPr/>
    </dgm:pt>
    <dgm:pt modelId="{1EA071E7-58F4-43D7-B700-E85DF71A71DE}" type="pres">
      <dgm:prSet presAssocID="{094FD0EA-58BE-4E9D-8B87-6B6067170FBE}" presName="node" presStyleLbl="node1" presStyleIdx="8" presStyleCnt="10">
        <dgm:presLayoutVars>
          <dgm:bulletEnabled val="1"/>
        </dgm:presLayoutVars>
      </dgm:prSet>
      <dgm:spPr/>
    </dgm:pt>
    <dgm:pt modelId="{6A5680FC-E1A0-4BD0-B098-66F035446134}" type="pres">
      <dgm:prSet presAssocID="{F161EF6C-4269-45F1-9420-C70108A9F6C2}" presName="sibTrans" presStyleLbl="sibTrans1D1" presStyleIdx="8" presStyleCnt="9"/>
      <dgm:spPr/>
    </dgm:pt>
    <dgm:pt modelId="{7162E286-030F-481E-B3F9-713DBC23F769}" type="pres">
      <dgm:prSet presAssocID="{F161EF6C-4269-45F1-9420-C70108A9F6C2}" presName="connectorText" presStyleLbl="sibTrans1D1" presStyleIdx="8" presStyleCnt="9"/>
      <dgm:spPr/>
    </dgm:pt>
    <dgm:pt modelId="{5C711BBF-9368-4507-91ED-C2CFAD96BCEC}" type="pres">
      <dgm:prSet presAssocID="{EB3B4FC9-F3F9-400A-8CE7-DE6E9670406D}" presName="node" presStyleLbl="node1" presStyleIdx="9" presStyleCnt="10">
        <dgm:presLayoutVars>
          <dgm:bulletEnabled val="1"/>
        </dgm:presLayoutVars>
      </dgm:prSet>
      <dgm:spPr/>
    </dgm:pt>
  </dgm:ptLst>
  <dgm:cxnLst>
    <dgm:cxn modelId="{21A4FC05-BBCB-486E-A4BA-FE997185B8B8}" type="presOf" srcId="{17C4AACD-1432-4328-9CC7-F01FB3E723A6}" destId="{72EECDAD-D725-4778-B78E-0E40CF28BBB7}" srcOrd="1" destOrd="0" presId="urn:microsoft.com/office/officeart/2016/7/layout/RepeatingBendingProcessNew"/>
    <dgm:cxn modelId="{38DD6609-6CD4-4DF1-B930-4266A1BEFEF9}" type="presOf" srcId="{AF73F9C2-98AF-425F-83BC-E25502878E7F}" destId="{E199B916-5AE5-4B7A-A649-E0E54FBCEC4D}" srcOrd="1" destOrd="0" presId="urn:microsoft.com/office/officeart/2016/7/layout/RepeatingBendingProcessNew"/>
    <dgm:cxn modelId="{52441711-01B9-4BC7-9B90-60C1111ADF70}" type="presOf" srcId="{5801F707-B097-44D7-BA73-A6F8E42B56C4}" destId="{9FB386EB-E8B9-4C2D-9EC9-324669A23228}" srcOrd="0" destOrd="0" presId="urn:microsoft.com/office/officeart/2016/7/layout/RepeatingBendingProcessNew"/>
    <dgm:cxn modelId="{17BCDF1E-2AA6-4D4A-A719-45BB5FC096D7}" type="presOf" srcId="{74134C66-F329-42B0-833E-8C67C2ECAA70}" destId="{7FB65741-6BBD-4C46-A756-4D6C8A5118DF}" srcOrd="0" destOrd="0" presId="urn:microsoft.com/office/officeart/2016/7/layout/RepeatingBendingProcessNew"/>
    <dgm:cxn modelId="{8709871F-10D5-4859-B5A0-46D07CBCE241}" type="presOf" srcId="{48A66952-CCD7-4C73-ABF6-ABC2DF11F2F2}" destId="{AE324A1A-1C01-4329-B50A-998EE08C6D96}" srcOrd="0" destOrd="0" presId="urn:microsoft.com/office/officeart/2016/7/layout/RepeatingBendingProcessNew"/>
    <dgm:cxn modelId="{81F95026-6048-49D4-A346-6D9BE2631FC4}" srcId="{67C62EBF-5A72-4450-9FCC-4086F3998F6B}" destId="{9CFD4823-9C9D-4AC6-880A-383D3C2DC414}" srcOrd="6" destOrd="0" parTransId="{9DCA816E-6940-430B-9C7E-65582A203D69}" sibTransId="{AF73F9C2-98AF-425F-83BC-E25502878E7F}"/>
    <dgm:cxn modelId="{60824A27-56ED-4611-92DB-8018AF3A3055}" type="presOf" srcId="{1B8DB6AF-CC09-4899-9CFF-41DC38F2533D}" destId="{CBA90878-FC69-4135-BE21-9A7E99A22F65}" srcOrd="1" destOrd="0" presId="urn:microsoft.com/office/officeart/2016/7/layout/RepeatingBendingProcessNew"/>
    <dgm:cxn modelId="{FC404632-2953-4255-AD1B-458328AF603E}" type="presOf" srcId="{094FD0EA-58BE-4E9D-8B87-6B6067170FBE}" destId="{1EA071E7-58F4-43D7-B700-E85DF71A71DE}" srcOrd="0" destOrd="0" presId="urn:microsoft.com/office/officeart/2016/7/layout/RepeatingBendingProcessNew"/>
    <dgm:cxn modelId="{E5D75F34-8B06-4467-96C1-C391030403D9}" type="presOf" srcId="{E8267DA7-53E2-455F-9232-FBEC79F4ABC6}" destId="{C1A68EF3-15EE-4D5A-A114-7521AA10903B}" srcOrd="0" destOrd="0" presId="urn:microsoft.com/office/officeart/2016/7/layout/RepeatingBendingProcessNew"/>
    <dgm:cxn modelId="{263FBB3C-D5CF-4154-894F-C7E7A5C3E49E}" type="presOf" srcId="{49D97508-EB83-4CBB-9173-11BD0444961D}" destId="{55AD91F4-FF48-4145-AF0F-4D826C42819F}" srcOrd="0" destOrd="0" presId="urn:microsoft.com/office/officeart/2016/7/layout/RepeatingBendingProcessNew"/>
    <dgm:cxn modelId="{70A5023D-4DED-4E89-9286-1BF335B3AFB6}" srcId="{67C62EBF-5A72-4450-9FCC-4086F3998F6B}" destId="{49D97508-EB83-4CBB-9173-11BD0444961D}" srcOrd="5" destOrd="0" parTransId="{E9A3A16B-12DE-4FE1-8A8C-342B90B34026}" sibTransId="{6FA58E0E-BAB7-4F59-BE3C-61DF8EC20798}"/>
    <dgm:cxn modelId="{D7A23940-1F36-4B62-B190-AAA035A6C85A}" srcId="{67C62EBF-5A72-4450-9FCC-4086F3998F6B}" destId="{094FD0EA-58BE-4E9D-8B87-6B6067170FBE}" srcOrd="8" destOrd="0" parTransId="{18DD45D1-575B-494E-984D-96BC2BC41D3B}" sibTransId="{F161EF6C-4269-45F1-9420-C70108A9F6C2}"/>
    <dgm:cxn modelId="{66BC8E5D-8F81-46C8-8C22-E1204F7C32B9}" type="presOf" srcId="{6FA58E0E-BAB7-4F59-BE3C-61DF8EC20798}" destId="{CF6DAAA7-E6FD-4FD6-837A-CD69DC217E56}" srcOrd="1" destOrd="0" presId="urn:microsoft.com/office/officeart/2016/7/layout/RepeatingBendingProcessNew"/>
    <dgm:cxn modelId="{89E45F48-F8D4-4BFE-806C-21F52306A5DE}" type="presOf" srcId="{50411359-EEDD-4F97-988F-8D705CB7E1AE}" destId="{9C0E92DD-12C5-4FF7-B2F5-B00C683E80D7}" srcOrd="0" destOrd="0" presId="urn:microsoft.com/office/officeart/2016/7/layout/RepeatingBendingProcessNew"/>
    <dgm:cxn modelId="{F04EF148-48A0-4806-B7E5-AA9BEA9F4D5D}" type="presOf" srcId="{AF73F9C2-98AF-425F-83BC-E25502878E7F}" destId="{118E26AA-DA5D-4C48-9910-59A81A4E82F9}" srcOrd="0" destOrd="0" presId="urn:microsoft.com/office/officeart/2016/7/layout/RepeatingBendingProcessNew"/>
    <dgm:cxn modelId="{E755E449-4B2E-4224-87CB-0A83BF385227}" srcId="{67C62EBF-5A72-4450-9FCC-4086F3998F6B}" destId="{48A66952-CCD7-4C73-ABF6-ABC2DF11F2F2}" srcOrd="0" destOrd="0" parTransId="{EDABAB28-0BA1-4D52-8194-7C41FAB4A73D}" sibTransId="{BB3311FC-C146-420D-BE10-240530485A8C}"/>
    <dgm:cxn modelId="{0750EC4E-00A4-443D-AEE5-06D658AD91C9}" type="presOf" srcId="{67C62EBF-5A72-4450-9FCC-4086F3998F6B}" destId="{81FAA163-5C3D-4742-B7A3-D9B72A05099F}" srcOrd="0" destOrd="0" presId="urn:microsoft.com/office/officeart/2016/7/layout/RepeatingBendingProcessNew"/>
    <dgm:cxn modelId="{CCB99570-956C-4912-B9D3-137D1C52296D}" type="presOf" srcId="{E8267DA7-53E2-455F-9232-FBEC79F4ABC6}" destId="{AC2DD3FC-EEFE-4680-8DE2-1C6F86ECF50A}" srcOrd="1" destOrd="0" presId="urn:microsoft.com/office/officeart/2016/7/layout/RepeatingBendingProcessNew"/>
    <dgm:cxn modelId="{F83D7053-4C4A-4CC2-BEF2-9E4CFA45C959}" type="presOf" srcId="{AE5700AE-259D-45E1-9CF5-E90409217100}" destId="{823890FA-B208-4C40-94B6-D145396298BA}" srcOrd="0" destOrd="0" presId="urn:microsoft.com/office/officeart/2016/7/layout/RepeatingBendingProcessNew"/>
    <dgm:cxn modelId="{78D0A056-1689-4724-A1A7-32EC60D378AB}" type="presOf" srcId="{F161EF6C-4269-45F1-9420-C70108A9F6C2}" destId="{6A5680FC-E1A0-4BD0-B098-66F035446134}" srcOrd="0" destOrd="0" presId="urn:microsoft.com/office/officeart/2016/7/layout/RepeatingBendingProcessNew"/>
    <dgm:cxn modelId="{E4F8CA7A-E2FB-425B-9283-79C0FFEF0759}" srcId="{67C62EBF-5A72-4450-9FCC-4086F3998F6B}" destId="{50411359-EEDD-4F97-988F-8D705CB7E1AE}" srcOrd="3" destOrd="0" parTransId="{EA1164ED-B882-4228-85B8-94948A0F9680}" sibTransId="{1B8DB6AF-CC09-4899-9CFF-41DC38F2533D}"/>
    <dgm:cxn modelId="{B5AB167F-81CC-4DC9-AABC-FE85182C747C}" type="presOf" srcId="{F161EF6C-4269-45F1-9420-C70108A9F6C2}" destId="{7162E286-030F-481E-B3F9-713DBC23F769}" srcOrd="1" destOrd="0" presId="urn:microsoft.com/office/officeart/2016/7/layout/RepeatingBendingProcessNew"/>
    <dgm:cxn modelId="{D50CF281-5C98-426E-B98B-8B7A5617DE1D}" srcId="{67C62EBF-5A72-4450-9FCC-4086F3998F6B}" destId="{74134C66-F329-42B0-833E-8C67C2ECAA70}" srcOrd="7" destOrd="0" parTransId="{CB1757F2-3F57-4A21-BCC9-F16612B5796A}" sibTransId="{17C4AACD-1432-4328-9CC7-F01FB3E723A6}"/>
    <dgm:cxn modelId="{B379B592-C770-4B0F-98B3-F71394167D0A}" srcId="{67C62EBF-5A72-4450-9FCC-4086F3998F6B}" destId="{60A095F7-692E-4C98-92B8-57CD6D1B7998}" srcOrd="1" destOrd="0" parTransId="{19CDB520-7FC9-44D7-9404-A7B1279E26A9}" sibTransId="{AE5700AE-259D-45E1-9CF5-E90409217100}"/>
    <dgm:cxn modelId="{E1596695-873C-4CA0-A830-4ECD1C3945EA}" type="presOf" srcId="{9CFD4823-9C9D-4AC6-880A-383D3C2DC414}" destId="{75653A86-742E-4084-8347-D2C37E4A583A}" srcOrd="0" destOrd="0" presId="urn:microsoft.com/office/officeart/2016/7/layout/RepeatingBendingProcessNew"/>
    <dgm:cxn modelId="{EC073499-2697-4A0F-95BC-BC93AF8DF67F}" type="presOf" srcId="{9AD522BB-C556-4A60-AA68-388A5402907B}" destId="{E82B68C4-7C46-44B1-A77D-BFF42053EE68}" srcOrd="1" destOrd="0" presId="urn:microsoft.com/office/officeart/2016/7/layout/RepeatingBendingProcessNew"/>
    <dgm:cxn modelId="{DC102BB9-CA3B-4AE8-A10C-97F26E4859A8}" type="presOf" srcId="{6FA58E0E-BAB7-4F59-BE3C-61DF8EC20798}" destId="{2CA73B9C-8A86-4532-8C3A-48153E1CE0CB}" srcOrd="0" destOrd="0" presId="urn:microsoft.com/office/officeart/2016/7/layout/RepeatingBendingProcessNew"/>
    <dgm:cxn modelId="{FE3234BC-4412-4456-9256-D806D3349DA9}" type="presOf" srcId="{60A095F7-692E-4C98-92B8-57CD6D1B7998}" destId="{D32FF2BF-8DF0-4D4C-AA81-5EDDEE4125FE}" srcOrd="0" destOrd="0" presId="urn:microsoft.com/office/officeart/2016/7/layout/RepeatingBendingProcessNew"/>
    <dgm:cxn modelId="{2ACC4FBC-687E-409A-A951-32D09F059915}" type="presOf" srcId="{AE5700AE-259D-45E1-9CF5-E90409217100}" destId="{5F0DC44F-8DAF-4CD9-9076-6A9666AF3D9F}" srcOrd="1" destOrd="0" presId="urn:microsoft.com/office/officeart/2016/7/layout/RepeatingBendingProcessNew"/>
    <dgm:cxn modelId="{19C756C3-4304-4076-9237-CF4A99B41399}" type="presOf" srcId="{1B8DB6AF-CC09-4899-9CFF-41DC38F2533D}" destId="{0948C37C-5EFE-470C-AADA-CA7F352E0A66}" srcOrd="0" destOrd="0" presId="urn:microsoft.com/office/officeart/2016/7/layout/RepeatingBendingProcessNew"/>
    <dgm:cxn modelId="{7E331ED3-F048-4200-A6B4-59268F771B60}" type="presOf" srcId="{BB3311FC-C146-420D-BE10-240530485A8C}" destId="{82285819-9ACB-4F3B-9E3A-28FB9676F6BD}" srcOrd="0" destOrd="0" presId="urn:microsoft.com/office/officeart/2016/7/layout/RepeatingBendingProcessNew"/>
    <dgm:cxn modelId="{AAB2D5DD-7269-4158-ABFB-224CA16C4B4F}" type="presOf" srcId="{BB3311FC-C146-420D-BE10-240530485A8C}" destId="{3F47070B-83F4-4AE5-9391-3B073FA64FB9}" srcOrd="1" destOrd="0" presId="urn:microsoft.com/office/officeart/2016/7/layout/RepeatingBendingProcessNew"/>
    <dgm:cxn modelId="{BCD6ABE2-2874-41E6-8442-729FAE143F17}" type="presOf" srcId="{EB3B4FC9-F3F9-400A-8CE7-DE6E9670406D}" destId="{5C711BBF-9368-4507-91ED-C2CFAD96BCEC}" srcOrd="0" destOrd="0" presId="urn:microsoft.com/office/officeart/2016/7/layout/RepeatingBendingProcessNew"/>
    <dgm:cxn modelId="{160A95E5-FCE0-4566-B403-6F11F7F8CD5D}" srcId="{67C62EBF-5A72-4450-9FCC-4086F3998F6B}" destId="{347B531E-CC00-4F32-B250-266D8523F7C2}" srcOrd="2" destOrd="0" parTransId="{312E2EE3-E41E-4BA2-839E-BBEBCD338365}" sibTransId="{9AD522BB-C556-4A60-AA68-388A5402907B}"/>
    <dgm:cxn modelId="{4B03E9E5-BE67-43AC-8D51-78062158D39A}" srcId="{67C62EBF-5A72-4450-9FCC-4086F3998F6B}" destId="{EB3B4FC9-F3F9-400A-8CE7-DE6E9670406D}" srcOrd="9" destOrd="0" parTransId="{EF948919-A2BD-4DFE-AE70-EBD8F31AFCC0}" sibTransId="{F2D56FE7-3DA0-4ED1-9136-5A0EB15517CC}"/>
    <dgm:cxn modelId="{029C93E8-0EA2-498A-8890-006A844B12E7}" type="presOf" srcId="{347B531E-CC00-4F32-B250-266D8523F7C2}" destId="{BAA8A51E-03DB-4951-B2CB-2BBC314F89CC}" srcOrd="0" destOrd="0" presId="urn:microsoft.com/office/officeart/2016/7/layout/RepeatingBendingProcessNew"/>
    <dgm:cxn modelId="{8C2887F3-CBF6-427E-A219-D3D267392427}" type="presOf" srcId="{17C4AACD-1432-4328-9CC7-F01FB3E723A6}" destId="{05418227-33BD-47F9-B1BC-63A468EEF786}" srcOrd="0" destOrd="0" presId="urn:microsoft.com/office/officeart/2016/7/layout/RepeatingBendingProcessNew"/>
    <dgm:cxn modelId="{2C7286FC-EB10-4A33-92F1-CD0492704277}" type="presOf" srcId="{9AD522BB-C556-4A60-AA68-388A5402907B}" destId="{EFBDADBF-50EE-41D9-A197-65EA46DDA289}" srcOrd="0" destOrd="0" presId="urn:microsoft.com/office/officeart/2016/7/layout/RepeatingBendingProcessNew"/>
    <dgm:cxn modelId="{83759CFD-6A42-43E9-86B9-5E03BCDDDF83}" srcId="{67C62EBF-5A72-4450-9FCC-4086F3998F6B}" destId="{5801F707-B097-44D7-BA73-A6F8E42B56C4}" srcOrd="4" destOrd="0" parTransId="{0E5F6F48-39B9-41EB-9F49-FCCA3579F549}" sibTransId="{E8267DA7-53E2-455F-9232-FBEC79F4ABC6}"/>
    <dgm:cxn modelId="{1D95D10F-8B58-4F2A-ABB0-CF99B3C4BA08}" type="presParOf" srcId="{81FAA163-5C3D-4742-B7A3-D9B72A05099F}" destId="{AE324A1A-1C01-4329-B50A-998EE08C6D96}" srcOrd="0" destOrd="0" presId="urn:microsoft.com/office/officeart/2016/7/layout/RepeatingBendingProcessNew"/>
    <dgm:cxn modelId="{A3963D50-A685-49D5-9660-B30AD6CD36DC}" type="presParOf" srcId="{81FAA163-5C3D-4742-B7A3-D9B72A05099F}" destId="{82285819-9ACB-4F3B-9E3A-28FB9676F6BD}" srcOrd="1" destOrd="0" presId="urn:microsoft.com/office/officeart/2016/7/layout/RepeatingBendingProcessNew"/>
    <dgm:cxn modelId="{D8BC7155-344C-4971-92EB-AFC9859CA2D8}" type="presParOf" srcId="{82285819-9ACB-4F3B-9E3A-28FB9676F6BD}" destId="{3F47070B-83F4-4AE5-9391-3B073FA64FB9}" srcOrd="0" destOrd="0" presId="urn:microsoft.com/office/officeart/2016/7/layout/RepeatingBendingProcessNew"/>
    <dgm:cxn modelId="{5B0536D4-672F-46B1-B8FB-47CA32B9A9E4}" type="presParOf" srcId="{81FAA163-5C3D-4742-B7A3-D9B72A05099F}" destId="{D32FF2BF-8DF0-4D4C-AA81-5EDDEE4125FE}" srcOrd="2" destOrd="0" presId="urn:microsoft.com/office/officeart/2016/7/layout/RepeatingBendingProcessNew"/>
    <dgm:cxn modelId="{E91F3FE5-2F79-4746-B22A-6EF258F3FF00}" type="presParOf" srcId="{81FAA163-5C3D-4742-B7A3-D9B72A05099F}" destId="{823890FA-B208-4C40-94B6-D145396298BA}" srcOrd="3" destOrd="0" presId="urn:microsoft.com/office/officeart/2016/7/layout/RepeatingBendingProcessNew"/>
    <dgm:cxn modelId="{26C1B77B-563C-4F04-8B00-6D366EFABED2}" type="presParOf" srcId="{823890FA-B208-4C40-94B6-D145396298BA}" destId="{5F0DC44F-8DAF-4CD9-9076-6A9666AF3D9F}" srcOrd="0" destOrd="0" presId="urn:microsoft.com/office/officeart/2016/7/layout/RepeatingBendingProcessNew"/>
    <dgm:cxn modelId="{19C982FD-EF78-469A-ACA4-07D870E97EAC}" type="presParOf" srcId="{81FAA163-5C3D-4742-B7A3-D9B72A05099F}" destId="{BAA8A51E-03DB-4951-B2CB-2BBC314F89CC}" srcOrd="4" destOrd="0" presId="urn:microsoft.com/office/officeart/2016/7/layout/RepeatingBendingProcessNew"/>
    <dgm:cxn modelId="{4AD04867-058A-4951-80E6-3AB986AD3FCC}" type="presParOf" srcId="{81FAA163-5C3D-4742-B7A3-D9B72A05099F}" destId="{EFBDADBF-50EE-41D9-A197-65EA46DDA289}" srcOrd="5" destOrd="0" presId="urn:microsoft.com/office/officeart/2016/7/layout/RepeatingBendingProcessNew"/>
    <dgm:cxn modelId="{79A3E0B2-5170-419C-BF0B-4021F5FCBB2C}" type="presParOf" srcId="{EFBDADBF-50EE-41D9-A197-65EA46DDA289}" destId="{E82B68C4-7C46-44B1-A77D-BFF42053EE68}" srcOrd="0" destOrd="0" presId="urn:microsoft.com/office/officeart/2016/7/layout/RepeatingBendingProcessNew"/>
    <dgm:cxn modelId="{52F9C97A-5205-4F94-AF18-23291EC9FD78}" type="presParOf" srcId="{81FAA163-5C3D-4742-B7A3-D9B72A05099F}" destId="{9C0E92DD-12C5-4FF7-B2F5-B00C683E80D7}" srcOrd="6" destOrd="0" presId="urn:microsoft.com/office/officeart/2016/7/layout/RepeatingBendingProcessNew"/>
    <dgm:cxn modelId="{9B091102-28E1-4E2C-8726-D035270BF74F}" type="presParOf" srcId="{81FAA163-5C3D-4742-B7A3-D9B72A05099F}" destId="{0948C37C-5EFE-470C-AADA-CA7F352E0A66}" srcOrd="7" destOrd="0" presId="urn:microsoft.com/office/officeart/2016/7/layout/RepeatingBendingProcessNew"/>
    <dgm:cxn modelId="{14F391CB-72DE-4B69-BB26-BEE46B85BC11}" type="presParOf" srcId="{0948C37C-5EFE-470C-AADA-CA7F352E0A66}" destId="{CBA90878-FC69-4135-BE21-9A7E99A22F65}" srcOrd="0" destOrd="0" presId="urn:microsoft.com/office/officeart/2016/7/layout/RepeatingBendingProcessNew"/>
    <dgm:cxn modelId="{978785FC-8B6C-4344-91BC-60F37B778D05}" type="presParOf" srcId="{81FAA163-5C3D-4742-B7A3-D9B72A05099F}" destId="{9FB386EB-E8B9-4C2D-9EC9-324669A23228}" srcOrd="8" destOrd="0" presId="urn:microsoft.com/office/officeart/2016/7/layout/RepeatingBendingProcessNew"/>
    <dgm:cxn modelId="{A1EE9A71-847B-43B4-8FFE-1D82B993E592}" type="presParOf" srcId="{81FAA163-5C3D-4742-B7A3-D9B72A05099F}" destId="{C1A68EF3-15EE-4D5A-A114-7521AA10903B}" srcOrd="9" destOrd="0" presId="urn:microsoft.com/office/officeart/2016/7/layout/RepeatingBendingProcessNew"/>
    <dgm:cxn modelId="{D8974110-6374-4035-B40C-252649318F20}" type="presParOf" srcId="{C1A68EF3-15EE-4D5A-A114-7521AA10903B}" destId="{AC2DD3FC-EEFE-4680-8DE2-1C6F86ECF50A}" srcOrd="0" destOrd="0" presId="urn:microsoft.com/office/officeart/2016/7/layout/RepeatingBendingProcessNew"/>
    <dgm:cxn modelId="{0D24DD88-35E7-4D8D-8FAC-A0BADE778BDD}" type="presParOf" srcId="{81FAA163-5C3D-4742-B7A3-D9B72A05099F}" destId="{55AD91F4-FF48-4145-AF0F-4D826C42819F}" srcOrd="10" destOrd="0" presId="urn:microsoft.com/office/officeart/2016/7/layout/RepeatingBendingProcessNew"/>
    <dgm:cxn modelId="{9B8132E4-1C74-4D8B-97F7-2415DDD0B1B2}" type="presParOf" srcId="{81FAA163-5C3D-4742-B7A3-D9B72A05099F}" destId="{2CA73B9C-8A86-4532-8C3A-48153E1CE0CB}" srcOrd="11" destOrd="0" presId="urn:microsoft.com/office/officeart/2016/7/layout/RepeatingBendingProcessNew"/>
    <dgm:cxn modelId="{4750840B-DBDF-41EB-A178-D7E17E0CFB38}" type="presParOf" srcId="{2CA73B9C-8A86-4532-8C3A-48153E1CE0CB}" destId="{CF6DAAA7-E6FD-4FD6-837A-CD69DC217E56}" srcOrd="0" destOrd="0" presId="urn:microsoft.com/office/officeart/2016/7/layout/RepeatingBendingProcessNew"/>
    <dgm:cxn modelId="{0C6D8357-7132-4D23-B2D8-830A2C81E22A}" type="presParOf" srcId="{81FAA163-5C3D-4742-B7A3-D9B72A05099F}" destId="{75653A86-742E-4084-8347-D2C37E4A583A}" srcOrd="12" destOrd="0" presId="urn:microsoft.com/office/officeart/2016/7/layout/RepeatingBendingProcessNew"/>
    <dgm:cxn modelId="{C48F1D28-9C10-435A-952F-D7AF7C8B89C7}" type="presParOf" srcId="{81FAA163-5C3D-4742-B7A3-D9B72A05099F}" destId="{118E26AA-DA5D-4C48-9910-59A81A4E82F9}" srcOrd="13" destOrd="0" presId="urn:microsoft.com/office/officeart/2016/7/layout/RepeatingBendingProcessNew"/>
    <dgm:cxn modelId="{D6479F9C-7FCB-4175-9321-5EA3424D1ED1}" type="presParOf" srcId="{118E26AA-DA5D-4C48-9910-59A81A4E82F9}" destId="{E199B916-5AE5-4B7A-A649-E0E54FBCEC4D}" srcOrd="0" destOrd="0" presId="urn:microsoft.com/office/officeart/2016/7/layout/RepeatingBendingProcessNew"/>
    <dgm:cxn modelId="{7C9CB93B-7AEA-49FE-9702-C261FDD1FDF6}" type="presParOf" srcId="{81FAA163-5C3D-4742-B7A3-D9B72A05099F}" destId="{7FB65741-6BBD-4C46-A756-4D6C8A5118DF}" srcOrd="14" destOrd="0" presId="urn:microsoft.com/office/officeart/2016/7/layout/RepeatingBendingProcessNew"/>
    <dgm:cxn modelId="{45C01B14-8834-4A59-B3FD-7D85351C6CDF}" type="presParOf" srcId="{81FAA163-5C3D-4742-B7A3-D9B72A05099F}" destId="{05418227-33BD-47F9-B1BC-63A468EEF786}" srcOrd="15" destOrd="0" presId="urn:microsoft.com/office/officeart/2016/7/layout/RepeatingBendingProcessNew"/>
    <dgm:cxn modelId="{3FA3630E-C9A7-4E1E-B925-C5453CE3AB8F}" type="presParOf" srcId="{05418227-33BD-47F9-B1BC-63A468EEF786}" destId="{72EECDAD-D725-4778-B78E-0E40CF28BBB7}" srcOrd="0" destOrd="0" presId="urn:microsoft.com/office/officeart/2016/7/layout/RepeatingBendingProcessNew"/>
    <dgm:cxn modelId="{067EB6C1-B059-4D0A-B20D-565D8A9F1302}" type="presParOf" srcId="{81FAA163-5C3D-4742-B7A3-D9B72A05099F}" destId="{1EA071E7-58F4-43D7-B700-E85DF71A71DE}" srcOrd="16" destOrd="0" presId="urn:microsoft.com/office/officeart/2016/7/layout/RepeatingBendingProcessNew"/>
    <dgm:cxn modelId="{CF40F393-2C65-43F5-801A-BF0DB86FAADE}" type="presParOf" srcId="{81FAA163-5C3D-4742-B7A3-D9B72A05099F}" destId="{6A5680FC-E1A0-4BD0-B098-66F035446134}" srcOrd="17" destOrd="0" presId="urn:microsoft.com/office/officeart/2016/7/layout/RepeatingBendingProcessNew"/>
    <dgm:cxn modelId="{AF1184D4-E0D8-4936-B3E9-DA15D13940B2}" type="presParOf" srcId="{6A5680FC-E1A0-4BD0-B098-66F035446134}" destId="{7162E286-030F-481E-B3F9-713DBC23F769}" srcOrd="0" destOrd="0" presId="urn:microsoft.com/office/officeart/2016/7/layout/RepeatingBendingProcessNew"/>
    <dgm:cxn modelId="{D5D9BF60-1FC0-41B5-9A52-92BE9CFD495B}" type="presParOf" srcId="{81FAA163-5C3D-4742-B7A3-D9B72A05099F}" destId="{5C711BBF-9368-4507-91ED-C2CFAD96BCEC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8FE37D-C21D-495D-8C66-A52B838BC6AB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A56184-3CB5-47F7-85A7-800C21E57A30}">
      <dgm:prSet/>
      <dgm:spPr/>
      <dgm:t>
        <a:bodyPr/>
        <a:lstStyle/>
        <a:p>
          <a:r>
            <a:rPr lang="pl-PL" b="1" dirty="0"/>
            <a:t>W ramach warsztatów i zapoznania się</a:t>
          </a:r>
          <a:br>
            <a:rPr lang="pl-PL" b="1" dirty="0"/>
          </a:br>
          <a:r>
            <a:rPr lang="pl-PL" b="1" dirty="0"/>
            <a:t> z rynkiem edukacyjnym szkół średnich uczniowie klas ósmych udali się do:</a:t>
          </a:r>
          <a:endParaRPr lang="en-US" dirty="0"/>
        </a:p>
      </dgm:t>
    </dgm:pt>
    <dgm:pt modelId="{8ED9A873-25CA-4434-A2B3-9EBFF9A304FB}" type="parTrans" cxnId="{BDC80C20-B425-4452-BD2F-2A29D685EE77}">
      <dgm:prSet/>
      <dgm:spPr/>
      <dgm:t>
        <a:bodyPr/>
        <a:lstStyle/>
        <a:p>
          <a:endParaRPr lang="en-US"/>
        </a:p>
      </dgm:t>
    </dgm:pt>
    <dgm:pt modelId="{7E5C0078-9277-43F0-B148-0D482863FC7C}" type="sibTrans" cxnId="{BDC80C20-B425-4452-BD2F-2A29D685EE77}">
      <dgm:prSet/>
      <dgm:spPr/>
      <dgm:t>
        <a:bodyPr/>
        <a:lstStyle/>
        <a:p>
          <a:endParaRPr lang="en-US"/>
        </a:p>
      </dgm:t>
    </dgm:pt>
    <dgm:pt modelId="{D0B73B50-84D9-426A-BBA9-A7CE632B6770}">
      <dgm:prSet/>
      <dgm:spPr/>
      <dgm:t>
        <a:bodyPr/>
        <a:lstStyle/>
        <a:p>
          <a:r>
            <a:rPr lang="pl-PL" b="1"/>
            <a:t>-Zespołu Szkół Ekonomicznych w Kielcach ul. Langiewicza 18</a:t>
          </a:r>
          <a:endParaRPr lang="en-US"/>
        </a:p>
      </dgm:t>
    </dgm:pt>
    <dgm:pt modelId="{B6F8906A-C2C0-440E-BC2B-7827F4D3BC84}" type="parTrans" cxnId="{1FAF9B8E-84A4-4644-9EF1-AB50625132B0}">
      <dgm:prSet/>
      <dgm:spPr/>
      <dgm:t>
        <a:bodyPr/>
        <a:lstStyle/>
        <a:p>
          <a:endParaRPr lang="en-US"/>
        </a:p>
      </dgm:t>
    </dgm:pt>
    <dgm:pt modelId="{5A78BE88-4940-4848-A1BB-E50BCA4DF32D}" type="sibTrans" cxnId="{1FAF9B8E-84A4-4644-9EF1-AB50625132B0}">
      <dgm:prSet/>
      <dgm:spPr/>
      <dgm:t>
        <a:bodyPr/>
        <a:lstStyle/>
        <a:p>
          <a:endParaRPr lang="en-US"/>
        </a:p>
      </dgm:t>
    </dgm:pt>
    <dgm:pt modelId="{819821FB-C27C-43F2-8DAD-4CF50BD79CA3}">
      <dgm:prSet/>
      <dgm:spPr/>
      <dgm:t>
        <a:bodyPr/>
        <a:lstStyle/>
        <a:p>
          <a:r>
            <a:rPr lang="pl-PL" b="1" dirty="0"/>
            <a:t>-Zespołu szkół Elektrycznych  ul. Prezydenta R. Kaczorowskiego 8 </a:t>
          </a:r>
          <a:endParaRPr lang="en-US" dirty="0"/>
        </a:p>
      </dgm:t>
    </dgm:pt>
    <dgm:pt modelId="{DA577F86-A2E0-448D-8542-D59EF1EB565C}" type="parTrans" cxnId="{29FF69F1-FEA8-4A68-A2A1-55E6269C9C6D}">
      <dgm:prSet/>
      <dgm:spPr/>
      <dgm:t>
        <a:bodyPr/>
        <a:lstStyle/>
        <a:p>
          <a:endParaRPr lang="en-US"/>
        </a:p>
      </dgm:t>
    </dgm:pt>
    <dgm:pt modelId="{19E512BD-7303-4F34-80CE-0CC70CE3AEDF}" type="sibTrans" cxnId="{29FF69F1-FEA8-4A68-A2A1-55E6269C9C6D}">
      <dgm:prSet/>
      <dgm:spPr/>
      <dgm:t>
        <a:bodyPr/>
        <a:lstStyle/>
        <a:p>
          <a:endParaRPr lang="en-US"/>
        </a:p>
      </dgm:t>
    </dgm:pt>
    <dgm:pt modelId="{D4DD4F9A-C7F0-4F0D-B05D-9BAA592670FA}">
      <dgm:prSet/>
      <dgm:spPr/>
      <dgm:t>
        <a:bodyPr/>
        <a:lstStyle/>
        <a:p>
          <a:r>
            <a:rPr lang="pl-PL" b="1" dirty="0"/>
            <a:t>oraz Centrum Kształcenia Zawodowego </a:t>
          </a:r>
          <a:br>
            <a:rPr lang="pl-PL" b="1" dirty="0"/>
          </a:br>
          <a:r>
            <a:rPr lang="pl-PL" b="1" dirty="0"/>
            <a:t>w Kielcach CKZ Technik</a:t>
          </a:r>
          <a:endParaRPr lang="en-US" dirty="0"/>
        </a:p>
      </dgm:t>
    </dgm:pt>
    <dgm:pt modelId="{874C7072-D6E0-4802-9433-E845CD46AC30}" type="parTrans" cxnId="{0DE097B1-5795-4412-B70C-A119E398E3D5}">
      <dgm:prSet/>
      <dgm:spPr/>
      <dgm:t>
        <a:bodyPr/>
        <a:lstStyle/>
        <a:p>
          <a:endParaRPr lang="en-US"/>
        </a:p>
      </dgm:t>
    </dgm:pt>
    <dgm:pt modelId="{0F7A1F39-860F-42F0-AEAB-851CEB44C8A1}" type="sibTrans" cxnId="{0DE097B1-5795-4412-B70C-A119E398E3D5}">
      <dgm:prSet/>
      <dgm:spPr/>
      <dgm:t>
        <a:bodyPr/>
        <a:lstStyle/>
        <a:p>
          <a:endParaRPr lang="en-US"/>
        </a:p>
      </dgm:t>
    </dgm:pt>
    <dgm:pt modelId="{41CC91F8-AB27-4336-8187-7F247C08F6EB}" type="pres">
      <dgm:prSet presAssocID="{1E8FE37D-C21D-495D-8C66-A52B838BC6AB}" presName="outerComposite" presStyleCnt="0">
        <dgm:presLayoutVars>
          <dgm:chMax val="5"/>
          <dgm:dir/>
          <dgm:resizeHandles val="exact"/>
        </dgm:presLayoutVars>
      </dgm:prSet>
      <dgm:spPr/>
    </dgm:pt>
    <dgm:pt modelId="{6D5A9A85-CA64-4269-80A2-5A415B0ECC7A}" type="pres">
      <dgm:prSet presAssocID="{1E8FE37D-C21D-495D-8C66-A52B838BC6AB}" presName="dummyMaxCanvas" presStyleCnt="0">
        <dgm:presLayoutVars/>
      </dgm:prSet>
      <dgm:spPr/>
    </dgm:pt>
    <dgm:pt modelId="{98BC2A81-E9DA-4F84-B732-BA03502A11C5}" type="pres">
      <dgm:prSet presAssocID="{1E8FE37D-C21D-495D-8C66-A52B838BC6AB}" presName="FourNodes_1" presStyleLbl="node1" presStyleIdx="0" presStyleCnt="4">
        <dgm:presLayoutVars>
          <dgm:bulletEnabled val="1"/>
        </dgm:presLayoutVars>
      </dgm:prSet>
      <dgm:spPr/>
    </dgm:pt>
    <dgm:pt modelId="{22861259-D1C1-4088-9C5F-4E68825A6590}" type="pres">
      <dgm:prSet presAssocID="{1E8FE37D-C21D-495D-8C66-A52B838BC6AB}" presName="FourNodes_2" presStyleLbl="node1" presStyleIdx="1" presStyleCnt="4">
        <dgm:presLayoutVars>
          <dgm:bulletEnabled val="1"/>
        </dgm:presLayoutVars>
      </dgm:prSet>
      <dgm:spPr/>
    </dgm:pt>
    <dgm:pt modelId="{1C29A1F7-E7CD-47C9-B37D-29DD46634A21}" type="pres">
      <dgm:prSet presAssocID="{1E8FE37D-C21D-495D-8C66-A52B838BC6AB}" presName="FourNodes_3" presStyleLbl="node1" presStyleIdx="2" presStyleCnt="4">
        <dgm:presLayoutVars>
          <dgm:bulletEnabled val="1"/>
        </dgm:presLayoutVars>
      </dgm:prSet>
      <dgm:spPr/>
    </dgm:pt>
    <dgm:pt modelId="{CFAC050D-2EA3-47B6-AED5-4FAA1ADC1083}" type="pres">
      <dgm:prSet presAssocID="{1E8FE37D-C21D-495D-8C66-A52B838BC6AB}" presName="FourNodes_4" presStyleLbl="node1" presStyleIdx="3" presStyleCnt="4">
        <dgm:presLayoutVars>
          <dgm:bulletEnabled val="1"/>
        </dgm:presLayoutVars>
      </dgm:prSet>
      <dgm:spPr/>
    </dgm:pt>
    <dgm:pt modelId="{BBE25BF4-0F77-4B2C-8298-6CBBC8B963F1}" type="pres">
      <dgm:prSet presAssocID="{1E8FE37D-C21D-495D-8C66-A52B838BC6AB}" presName="FourConn_1-2" presStyleLbl="fgAccFollowNode1" presStyleIdx="0" presStyleCnt="3">
        <dgm:presLayoutVars>
          <dgm:bulletEnabled val="1"/>
        </dgm:presLayoutVars>
      </dgm:prSet>
      <dgm:spPr/>
    </dgm:pt>
    <dgm:pt modelId="{9A2C9B19-99DB-49A9-94DA-9D02721B5386}" type="pres">
      <dgm:prSet presAssocID="{1E8FE37D-C21D-495D-8C66-A52B838BC6AB}" presName="FourConn_2-3" presStyleLbl="fgAccFollowNode1" presStyleIdx="1" presStyleCnt="3">
        <dgm:presLayoutVars>
          <dgm:bulletEnabled val="1"/>
        </dgm:presLayoutVars>
      </dgm:prSet>
      <dgm:spPr/>
    </dgm:pt>
    <dgm:pt modelId="{C0F1A3D2-B9FC-4E7F-9E5D-F93DE63B96DC}" type="pres">
      <dgm:prSet presAssocID="{1E8FE37D-C21D-495D-8C66-A52B838BC6AB}" presName="FourConn_3-4" presStyleLbl="fgAccFollowNode1" presStyleIdx="2" presStyleCnt="3">
        <dgm:presLayoutVars>
          <dgm:bulletEnabled val="1"/>
        </dgm:presLayoutVars>
      </dgm:prSet>
      <dgm:spPr/>
    </dgm:pt>
    <dgm:pt modelId="{FC2043F9-7C82-4F25-8A12-5ECFE590094D}" type="pres">
      <dgm:prSet presAssocID="{1E8FE37D-C21D-495D-8C66-A52B838BC6AB}" presName="FourNodes_1_text" presStyleLbl="node1" presStyleIdx="3" presStyleCnt="4">
        <dgm:presLayoutVars>
          <dgm:bulletEnabled val="1"/>
        </dgm:presLayoutVars>
      </dgm:prSet>
      <dgm:spPr/>
    </dgm:pt>
    <dgm:pt modelId="{C981141C-83A0-4E04-8170-D13ECB1022D0}" type="pres">
      <dgm:prSet presAssocID="{1E8FE37D-C21D-495D-8C66-A52B838BC6AB}" presName="FourNodes_2_text" presStyleLbl="node1" presStyleIdx="3" presStyleCnt="4">
        <dgm:presLayoutVars>
          <dgm:bulletEnabled val="1"/>
        </dgm:presLayoutVars>
      </dgm:prSet>
      <dgm:spPr/>
    </dgm:pt>
    <dgm:pt modelId="{7C6EFB33-BDEC-4F72-A61C-811A00C19F27}" type="pres">
      <dgm:prSet presAssocID="{1E8FE37D-C21D-495D-8C66-A52B838BC6AB}" presName="FourNodes_3_text" presStyleLbl="node1" presStyleIdx="3" presStyleCnt="4">
        <dgm:presLayoutVars>
          <dgm:bulletEnabled val="1"/>
        </dgm:presLayoutVars>
      </dgm:prSet>
      <dgm:spPr/>
    </dgm:pt>
    <dgm:pt modelId="{5D90D214-FD5C-4014-B1E5-9C967125517D}" type="pres">
      <dgm:prSet presAssocID="{1E8FE37D-C21D-495D-8C66-A52B838BC6A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665E409-ACEF-45A1-9724-5EF4BADA69B7}" type="presOf" srcId="{D4DD4F9A-C7F0-4F0D-B05D-9BAA592670FA}" destId="{CFAC050D-2EA3-47B6-AED5-4FAA1ADC1083}" srcOrd="0" destOrd="0" presId="urn:microsoft.com/office/officeart/2005/8/layout/vProcess5"/>
    <dgm:cxn modelId="{90BEA10B-246C-4830-8F53-8AC291C9EDFF}" type="presOf" srcId="{5A78BE88-4940-4848-A1BB-E50BCA4DF32D}" destId="{9A2C9B19-99DB-49A9-94DA-9D02721B5386}" srcOrd="0" destOrd="0" presId="urn:microsoft.com/office/officeart/2005/8/layout/vProcess5"/>
    <dgm:cxn modelId="{BDC80C20-B425-4452-BD2F-2A29D685EE77}" srcId="{1E8FE37D-C21D-495D-8C66-A52B838BC6AB}" destId="{05A56184-3CB5-47F7-85A7-800C21E57A30}" srcOrd="0" destOrd="0" parTransId="{8ED9A873-25CA-4434-A2B3-9EBFF9A304FB}" sibTransId="{7E5C0078-9277-43F0-B148-0D482863FC7C}"/>
    <dgm:cxn modelId="{FAFE8D24-EF5B-4701-A953-405BCA05ADAF}" type="presOf" srcId="{7E5C0078-9277-43F0-B148-0D482863FC7C}" destId="{BBE25BF4-0F77-4B2C-8298-6CBBC8B963F1}" srcOrd="0" destOrd="0" presId="urn:microsoft.com/office/officeart/2005/8/layout/vProcess5"/>
    <dgm:cxn modelId="{2D86292D-0618-423F-8587-3D371CA90B8F}" type="presOf" srcId="{D0B73B50-84D9-426A-BBA9-A7CE632B6770}" destId="{22861259-D1C1-4088-9C5F-4E68825A6590}" srcOrd="0" destOrd="0" presId="urn:microsoft.com/office/officeart/2005/8/layout/vProcess5"/>
    <dgm:cxn modelId="{742E193A-4FF4-451E-9E82-C398F0380855}" type="presOf" srcId="{05A56184-3CB5-47F7-85A7-800C21E57A30}" destId="{98BC2A81-E9DA-4F84-B732-BA03502A11C5}" srcOrd="0" destOrd="0" presId="urn:microsoft.com/office/officeart/2005/8/layout/vProcess5"/>
    <dgm:cxn modelId="{0B2EDD6F-AF65-498A-88A8-20D5CA188028}" type="presOf" srcId="{19E512BD-7303-4F34-80CE-0CC70CE3AEDF}" destId="{C0F1A3D2-B9FC-4E7F-9E5D-F93DE63B96DC}" srcOrd="0" destOrd="0" presId="urn:microsoft.com/office/officeart/2005/8/layout/vProcess5"/>
    <dgm:cxn modelId="{972A0C7B-B9A8-478A-AB0F-66585614B971}" type="presOf" srcId="{819821FB-C27C-43F2-8DAD-4CF50BD79CA3}" destId="{7C6EFB33-BDEC-4F72-A61C-811A00C19F27}" srcOrd="1" destOrd="0" presId="urn:microsoft.com/office/officeart/2005/8/layout/vProcess5"/>
    <dgm:cxn modelId="{26CD5F80-1171-4DF9-8065-5292A26AD543}" type="presOf" srcId="{D0B73B50-84D9-426A-BBA9-A7CE632B6770}" destId="{C981141C-83A0-4E04-8170-D13ECB1022D0}" srcOrd="1" destOrd="0" presId="urn:microsoft.com/office/officeart/2005/8/layout/vProcess5"/>
    <dgm:cxn modelId="{64777183-734A-4201-89FD-3888A697224E}" type="presOf" srcId="{D4DD4F9A-C7F0-4F0D-B05D-9BAA592670FA}" destId="{5D90D214-FD5C-4014-B1E5-9C967125517D}" srcOrd="1" destOrd="0" presId="urn:microsoft.com/office/officeart/2005/8/layout/vProcess5"/>
    <dgm:cxn modelId="{1FAF9B8E-84A4-4644-9EF1-AB50625132B0}" srcId="{1E8FE37D-C21D-495D-8C66-A52B838BC6AB}" destId="{D0B73B50-84D9-426A-BBA9-A7CE632B6770}" srcOrd="1" destOrd="0" parTransId="{B6F8906A-C2C0-440E-BC2B-7827F4D3BC84}" sibTransId="{5A78BE88-4940-4848-A1BB-E50BCA4DF32D}"/>
    <dgm:cxn modelId="{1E9FEAAE-4AB5-478B-A09C-AADB9781EF50}" type="presOf" srcId="{819821FB-C27C-43F2-8DAD-4CF50BD79CA3}" destId="{1C29A1F7-E7CD-47C9-B37D-29DD46634A21}" srcOrd="0" destOrd="0" presId="urn:microsoft.com/office/officeart/2005/8/layout/vProcess5"/>
    <dgm:cxn modelId="{0DE097B1-5795-4412-B70C-A119E398E3D5}" srcId="{1E8FE37D-C21D-495D-8C66-A52B838BC6AB}" destId="{D4DD4F9A-C7F0-4F0D-B05D-9BAA592670FA}" srcOrd="3" destOrd="0" parTransId="{874C7072-D6E0-4802-9433-E845CD46AC30}" sibTransId="{0F7A1F39-860F-42F0-AEAB-851CEB44C8A1}"/>
    <dgm:cxn modelId="{9F60B1BC-1DBC-4FC1-B5A0-E3FF86582D52}" type="presOf" srcId="{05A56184-3CB5-47F7-85A7-800C21E57A30}" destId="{FC2043F9-7C82-4F25-8A12-5ECFE590094D}" srcOrd="1" destOrd="0" presId="urn:microsoft.com/office/officeart/2005/8/layout/vProcess5"/>
    <dgm:cxn modelId="{3C09E7BF-948B-4065-B091-56BB85638C90}" type="presOf" srcId="{1E8FE37D-C21D-495D-8C66-A52B838BC6AB}" destId="{41CC91F8-AB27-4336-8187-7F247C08F6EB}" srcOrd="0" destOrd="0" presId="urn:microsoft.com/office/officeart/2005/8/layout/vProcess5"/>
    <dgm:cxn modelId="{29FF69F1-FEA8-4A68-A2A1-55E6269C9C6D}" srcId="{1E8FE37D-C21D-495D-8C66-A52B838BC6AB}" destId="{819821FB-C27C-43F2-8DAD-4CF50BD79CA3}" srcOrd="2" destOrd="0" parTransId="{DA577F86-A2E0-448D-8542-D59EF1EB565C}" sibTransId="{19E512BD-7303-4F34-80CE-0CC70CE3AEDF}"/>
    <dgm:cxn modelId="{80733FF6-CBA0-4D13-89AC-0CAC3F4ADCEC}" type="presParOf" srcId="{41CC91F8-AB27-4336-8187-7F247C08F6EB}" destId="{6D5A9A85-CA64-4269-80A2-5A415B0ECC7A}" srcOrd="0" destOrd="0" presId="urn:microsoft.com/office/officeart/2005/8/layout/vProcess5"/>
    <dgm:cxn modelId="{ADAF80EB-BA6F-4150-9617-52CA72E1B983}" type="presParOf" srcId="{41CC91F8-AB27-4336-8187-7F247C08F6EB}" destId="{98BC2A81-E9DA-4F84-B732-BA03502A11C5}" srcOrd="1" destOrd="0" presId="urn:microsoft.com/office/officeart/2005/8/layout/vProcess5"/>
    <dgm:cxn modelId="{53F79E53-A7F6-43BF-A6CD-F56081762D02}" type="presParOf" srcId="{41CC91F8-AB27-4336-8187-7F247C08F6EB}" destId="{22861259-D1C1-4088-9C5F-4E68825A6590}" srcOrd="2" destOrd="0" presId="urn:microsoft.com/office/officeart/2005/8/layout/vProcess5"/>
    <dgm:cxn modelId="{EB10CBCF-DC52-4D9C-8D06-B3257C783F29}" type="presParOf" srcId="{41CC91F8-AB27-4336-8187-7F247C08F6EB}" destId="{1C29A1F7-E7CD-47C9-B37D-29DD46634A21}" srcOrd="3" destOrd="0" presId="urn:microsoft.com/office/officeart/2005/8/layout/vProcess5"/>
    <dgm:cxn modelId="{1A697537-C9CC-4374-8FA4-9639DADA41F6}" type="presParOf" srcId="{41CC91F8-AB27-4336-8187-7F247C08F6EB}" destId="{CFAC050D-2EA3-47B6-AED5-4FAA1ADC1083}" srcOrd="4" destOrd="0" presId="urn:microsoft.com/office/officeart/2005/8/layout/vProcess5"/>
    <dgm:cxn modelId="{1DDD5174-8ADD-4640-BCE2-F259CF5C4241}" type="presParOf" srcId="{41CC91F8-AB27-4336-8187-7F247C08F6EB}" destId="{BBE25BF4-0F77-4B2C-8298-6CBBC8B963F1}" srcOrd="5" destOrd="0" presId="urn:microsoft.com/office/officeart/2005/8/layout/vProcess5"/>
    <dgm:cxn modelId="{EBF66E98-5C62-42EC-9742-89FF67760AFC}" type="presParOf" srcId="{41CC91F8-AB27-4336-8187-7F247C08F6EB}" destId="{9A2C9B19-99DB-49A9-94DA-9D02721B5386}" srcOrd="6" destOrd="0" presId="urn:microsoft.com/office/officeart/2005/8/layout/vProcess5"/>
    <dgm:cxn modelId="{A7AF7C8D-D499-4FFE-9163-A99D4CC2FB8A}" type="presParOf" srcId="{41CC91F8-AB27-4336-8187-7F247C08F6EB}" destId="{C0F1A3D2-B9FC-4E7F-9E5D-F93DE63B96DC}" srcOrd="7" destOrd="0" presId="urn:microsoft.com/office/officeart/2005/8/layout/vProcess5"/>
    <dgm:cxn modelId="{2A58087F-4D7D-42B0-A41F-B5DA25C99293}" type="presParOf" srcId="{41CC91F8-AB27-4336-8187-7F247C08F6EB}" destId="{FC2043F9-7C82-4F25-8A12-5ECFE590094D}" srcOrd="8" destOrd="0" presId="urn:microsoft.com/office/officeart/2005/8/layout/vProcess5"/>
    <dgm:cxn modelId="{FD40D2F1-9640-497E-AB8D-8C445586DD8E}" type="presParOf" srcId="{41CC91F8-AB27-4336-8187-7F247C08F6EB}" destId="{C981141C-83A0-4E04-8170-D13ECB1022D0}" srcOrd="9" destOrd="0" presId="urn:microsoft.com/office/officeart/2005/8/layout/vProcess5"/>
    <dgm:cxn modelId="{FCF53E4B-C294-4F10-85CD-000F399CE2CD}" type="presParOf" srcId="{41CC91F8-AB27-4336-8187-7F247C08F6EB}" destId="{7C6EFB33-BDEC-4F72-A61C-811A00C19F27}" srcOrd="10" destOrd="0" presId="urn:microsoft.com/office/officeart/2005/8/layout/vProcess5"/>
    <dgm:cxn modelId="{119107DB-749F-43B7-8AE2-016FC4DC64B2}" type="presParOf" srcId="{41CC91F8-AB27-4336-8187-7F247C08F6EB}" destId="{5D90D214-FD5C-4014-B1E5-9C967125517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7B455D-7C1A-4E44-8069-FD7E4AE2F7C1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B6B284A-D285-477B-8353-0344CD82D9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 err="1"/>
            <a:t>Odbyły</a:t>
          </a:r>
          <a:r>
            <a:rPr lang="en-US" sz="2400" b="1" dirty="0"/>
            <a:t> </a:t>
          </a:r>
          <a:r>
            <a:rPr lang="en-US" sz="2400" b="1" dirty="0" err="1"/>
            <a:t>się</a:t>
          </a:r>
          <a:r>
            <a:rPr lang="en-US" sz="2400" b="1" dirty="0"/>
            <a:t> </a:t>
          </a:r>
          <a:r>
            <a:rPr lang="en-US" sz="2400" b="1" dirty="0" err="1"/>
            <a:t>spotkania</a:t>
          </a:r>
          <a:br>
            <a:rPr lang="pl-PL" sz="2400" b="1" dirty="0"/>
          </a:br>
          <a:r>
            <a:rPr lang="en-US" sz="2400" b="1" dirty="0"/>
            <a:t> z </a:t>
          </a:r>
          <a:r>
            <a:rPr lang="en-US" sz="2400" b="1" dirty="0" err="1"/>
            <a:t>przedstawiciel</a:t>
          </a:r>
          <a:r>
            <a:rPr lang="pl-PL" sz="2400" b="1" dirty="0"/>
            <a:t>a</a:t>
          </a:r>
          <a:r>
            <a:rPr lang="en-US" sz="2400" b="1" dirty="0"/>
            <a:t>mi </a:t>
          </a:r>
          <a:r>
            <a:rPr lang="en-US" sz="2400" b="1" dirty="0" err="1"/>
            <a:t>zawodów</a:t>
          </a:r>
          <a:r>
            <a:rPr lang="en-US" sz="1300" b="1" dirty="0"/>
            <a:t>:</a:t>
          </a:r>
          <a:endParaRPr lang="en-US" sz="1300" dirty="0"/>
        </a:p>
      </dgm:t>
    </dgm:pt>
    <dgm:pt modelId="{7A59D857-3F0E-43AF-9B99-86078B286FFA}" type="parTrans" cxnId="{9701F599-2C17-45D4-88FD-ECE9763AA312}">
      <dgm:prSet/>
      <dgm:spPr/>
      <dgm:t>
        <a:bodyPr/>
        <a:lstStyle/>
        <a:p>
          <a:endParaRPr lang="en-US"/>
        </a:p>
      </dgm:t>
    </dgm:pt>
    <dgm:pt modelId="{999A6386-13EC-40F0-B846-B7E1870A5271}" type="sibTrans" cxnId="{9701F599-2C17-45D4-88FD-ECE9763AA31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B65883-9653-43C8-A896-D9BFFCF2E6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adwokat, lekarz, psycholog</a:t>
          </a:r>
          <a:endParaRPr lang="en-US" sz="1600"/>
        </a:p>
      </dgm:t>
    </dgm:pt>
    <dgm:pt modelId="{1A30A9D1-84A1-4840-B641-A1A8B97DF7DD}" type="parTrans" cxnId="{975CD2FC-37C0-455D-8517-BF3532A925FF}">
      <dgm:prSet/>
      <dgm:spPr/>
      <dgm:t>
        <a:bodyPr/>
        <a:lstStyle/>
        <a:p>
          <a:endParaRPr lang="en-US"/>
        </a:p>
      </dgm:t>
    </dgm:pt>
    <dgm:pt modelId="{956751F2-D80F-45B1-BF42-6AFD7EAD51E3}" type="sibTrans" cxnId="{975CD2FC-37C0-455D-8517-BF3532A925F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99EA516-9688-4892-B226-2ACAB18FDC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600" b="1" dirty="0"/>
            <a:t>Anna Cedro-radiolog, dyplomowany lekarz medycyny estetycznej</a:t>
          </a:r>
          <a:br>
            <a:rPr lang="pl-PL" sz="1600" b="1" dirty="0"/>
          </a:br>
          <a:r>
            <a:rPr lang="pl-PL" sz="1600" b="1" dirty="0"/>
            <a:t> i wykładowca na UJK</a:t>
          </a:r>
          <a:endParaRPr lang="en-US" sz="1600" dirty="0"/>
        </a:p>
      </dgm:t>
    </dgm:pt>
    <dgm:pt modelId="{B77CCEA3-B0D7-4E58-B4E4-AD56287F94FF}" type="parTrans" cxnId="{0A4F11C1-C7E0-428F-A871-82BB9A27C4B3}">
      <dgm:prSet/>
      <dgm:spPr/>
      <dgm:t>
        <a:bodyPr/>
        <a:lstStyle/>
        <a:p>
          <a:endParaRPr lang="en-US"/>
        </a:p>
      </dgm:t>
    </dgm:pt>
    <dgm:pt modelId="{1BEF49DC-84A2-4880-9F70-463097B60144}" type="sibTrans" cxnId="{0A4F11C1-C7E0-428F-A871-82BB9A27C4B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0916C4-F3CF-48F8-B941-49E36476B7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600" b="1" dirty="0"/>
            <a:t>Adwokat Krzysztof Walas</a:t>
          </a:r>
          <a:endParaRPr lang="en-US" sz="1600" dirty="0"/>
        </a:p>
      </dgm:t>
    </dgm:pt>
    <dgm:pt modelId="{66567F42-BF17-420B-ABC5-35FE8B81F503}" type="parTrans" cxnId="{E8301455-5BCD-4305-960F-BD0F9838F271}">
      <dgm:prSet/>
      <dgm:spPr/>
      <dgm:t>
        <a:bodyPr/>
        <a:lstStyle/>
        <a:p>
          <a:endParaRPr lang="en-US"/>
        </a:p>
      </dgm:t>
    </dgm:pt>
    <dgm:pt modelId="{9C5F6357-AECD-4AE7-8A09-01B94CEC7FF8}" type="sibTrans" cxnId="{E8301455-5BCD-4305-960F-BD0F9838F27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80D787-910C-4906-9852-9FA25853D7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600" b="1" dirty="0"/>
            <a:t>Psycholog mgr Kamila Guzy</a:t>
          </a:r>
          <a:endParaRPr lang="en-US" sz="1600" dirty="0"/>
        </a:p>
      </dgm:t>
    </dgm:pt>
    <dgm:pt modelId="{6ABEEC16-F527-4400-B826-E85B274F1090}" type="parTrans" cxnId="{6033B86B-6FA3-47AA-B87B-D006AD3A1C57}">
      <dgm:prSet/>
      <dgm:spPr/>
      <dgm:t>
        <a:bodyPr/>
        <a:lstStyle/>
        <a:p>
          <a:endParaRPr lang="en-US"/>
        </a:p>
      </dgm:t>
    </dgm:pt>
    <dgm:pt modelId="{9AA9910C-C59D-4C17-86FF-F5BD971BB70B}" type="sibTrans" cxnId="{6033B86B-6FA3-47AA-B87B-D006AD3A1C57}">
      <dgm:prSet/>
      <dgm:spPr/>
      <dgm:t>
        <a:bodyPr/>
        <a:lstStyle/>
        <a:p>
          <a:endParaRPr lang="en-US"/>
        </a:p>
      </dgm:t>
    </dgm:pt>
    <dgm:pt modelId="{1A53AE1E-6809-4B65-B200-715779B45B64}" type="pres">
      <dgm:prSet presAssocID="{507B455D-7C1A-4E44-8069-FD7E4AE2F7C1}" presName="root" presStyleCnt="0">
        <dgm:presLayoutVars>
          <dgm:dir/>
          <dgm:resizeHandles val="exact"/>
        </dgm:presLayoutVars>
      </dgm:prSet>
      <dgm:spPr/>
    </dgm:pt>
    <dgm:pt modelId="{931ECF1B-6A83-45FE-9A68-4AFDE190E782}" type="pres">
      <dgm:prSet presAssocID="{507B455D-7C1A-4E44-8069-FD7E4AE2F7C1}" presName="container" presStyleCnt="0">
        <dgm:presLayoutVars>
          <dgm:dir/>
          <dgm:resizeHandles val="exact"/>
        </dgm:presLayoutVars>
      </dgm:prSet>
      <dgm:spPr/>
    </dgm:pt>
    <dgm:pt modelId="{C323D6E3-4105-467D-9DD0-3C4B04E6B0D9}" type="pres">
      <dgm:prSet presAssocID="{DB6B284A-D285-477B-8353-0344CD82D99A}" presName="compNode" presStyleCnt="0"/>
      <dgm:spPr/>
    </dgm:pt>
    <dgm:pt modelId="{EDA8E73E-BED3-474C-B15D-4224E2143044}" type="pres">
      <dgm:prSet presAssocID="{DB6B284A-D285-477B-8353-0344CD82D99A}" presName="iconBgRect" presStyleLbl="bgShp" presStyleIdx="0" presStyleCnt="5"/>
      <dgm:spPr/>
    </dgm:pt>
    <dgm:pt modelId="{47E24881-B8F7-4030-9B4A-D1BC8235A6F8}" type="pres">
      <dgm:prSet presAssocID="{DB6B284A-D285-477B-8353-0344CD82D99A}" presName="iconRect" presStyleLbl="node1" presStyleIdx="0" presStyleCnt="5" custScaleY="1082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otkanie"/>
        </a:ext>
      </dgm:extLst>
    </dgm:pt>
    <dgm:pt modelId="{288F7ABF-F8A9-49FC-ACC9-E977FE39E4CF}" type="pres">
      <dgm:prSet presAssocID="{DB6B284A-D285-477B-8353-0344CD82D99A}" presName="spaceRect" presStyleCnt="0"/>
      <dgm:spPr/>
    </dgm:pt>
    <dgm:pt modelId="{790BF723-500B-44AE-A641-584D9696A888}" type="pres">
      <dgm:prSet presAssocID="{DB6B284A-D285-477B-8353-0344CD82D99A}" presName="textRect" presStyleLbl="revTx" presStyleIdx="0" presStyleCnt="5" custScaleX="148640" custLinFactNeighborX="15048">
        <dgm:presLayoutVars>
          <dgm:chMax val="1"/>
          <dgm:chPref val="1"/>
        </dgm:presLayoutVars>
      </dgm:prSet>
      <dgm:spPr/>
    </dgm:pt>
    <dgm:pt modelId="{5C54C226-F665-437A-B255-B7D3873AA1FA}" type="pres">
      <dgm:prSet presAssocID="{999A6386-13EC-40F0-B846-B7E1870A5271}" presName="sibTrans" presStyleLbl="sibTrans2D1" presStyleIdx="0" presStyleCnt="0"/>
      <dgm:spPr/>
    </dgm:pt>
    <dgm:pt modelId="{5BE913CE-4335-4EAF-ADB4-92729E48AC1F}" type="pres">
      <dgm:prSet presAssocID="{96B65883-9653-43C8-A896-D9BFFCF2E62A}" presName="compNode" presStyleCnt="0"/>
      <dgm:spPr/>
    </dgm:pt>
    <dgm:pt modelId="{58027478-EE22-4345-9E30-36DAFF2E6B98}" type="pres">
      <dgm:prSet presAssocID="{96B65883-9653-43C8-A896-D9BFFCF2E62A}" presName="iconBgRect" presStyleLbl="bgShp" presStyleIdx="1" presStyleCnt="5"/>
      <dgm:spPr/>
    </dgm:pt>
    <dgm:pt modelId="{D3D5DDFC-ED4A-4618-89FC-63D73E12D6CC}" type="pres">
      <dgm:prSet presAssocID="{96B65883-9653-43C8-A896-D9BFFCF2E62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ędzia"/>
        </a:ext>
      </dgm:extLst>
    </dgm:pt>
    <dgm:pt modelId="{7A335AFB-00A8-4872-B04B-A09C7CB03F89}" type="pres">
      <dgm:prSet presAssocID="{96B65883-9653-43C8-A896-D9BFFCF2E62A}" presName="spaceRect" presStyleCnt="0"/>
      <dgm:spPr/>
    </dgm:pt>
    <dgm:pt modelId="{46B6BD8B-E358-41CC-99D6-6B16F5E381D0}" type="pres">
      <dgm:prSet presAssocID="{96B65883-9653-43C8-A896-D9BFFCF2E62A}" presName="textRect" presStyleLbl="revTx" presStyleIdx="1" presStyleCnt="5">
        <dgm:presLayoutVars>
          <dgm:chMax val="1"/>
          <dgm:chPref val="1"/>
        </dgm:presLayoutVars>
      </dgm:prSet>
      <dgm:spPr/>
    </dgm:pt>
    <dgm:pt modelId="{D31342A5-670A-4208-B7DB-8C875290047F}" type="pres">
      <dgm:prSet presAssocID="{956751F2-D80F-45B1-BF42-6AFD7EAD51E3}" presName="sibTrans" presStyleLbl="sibTrans2D1" presStyleIdx="0" presStyleCnt="0"/>
      <dgm:spPr/>
    </dgm:pt>
    <dgm:pt modelId="{5EB7DAF6-2398-4AFA-B139-F9A7CCC2FA37}" type="pres">
      <dgm:prSet presAssocID="{D99EA516-9688-4892-B226-2ACAB18FDCD7}" presName="compNode" presStyleCnt="0"/>
      <dgm:spPr/>
    </dgm:pt>
    <dgm:pt modelId="{370C63D0-4660-4B8D-AE89-951013E53D7A}" type="pres">
      <dgm:prSet presAssocID="{D99EA516-9688-4892-B226-2ACAB18FDCD7}" presName="iconBgRect" presStyleLbl="bgShp" presStyleIdx="2" presStyleCnt="5"/>
      <dgm:spPr/>
    </dgm:pt>
    <dgm:pt modelId="{E2785183-C6E1-4482-A546-9523CEAC4751}" type="pres">
      <dgm:prSet presAssocID="{D99EA516-9688-4892-B226-2ACAB18FDCD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5D198A42-7857-4281-AA72-304F0CEE7030}" type="pres">
      <dgm:prSet presAssocID="{D99EA516-9688-4892-B226-2ACAB18FDCD7}" presName="spaceRect" presStyleCnt="0"/>
      <dgm:spPr/>
    </dgm:pt>
    <dgm:pt modelId="{34E923C2-1385-453E-A59C-93E8844CF6E1}" type="pres">
      <dgm:prSet presAssocID="{D99EA516-9688-4892-B226-2ACAB18FDCD7}" presName="textRect" presStyleLbl="revTx" presStyleIdx="2" presStyleCnt="5">
        <dgm:presLayoutVars>
          <dgm:chMax val="1"/>
          <dgm:chPref val="1"/>
        </dgm:presLayoutVars>
      </dgm:prSet>
      <dgm:spPr/>
    </dgm:pt>
    <dgm:pt modelId="{6895C130-86F8-44D1-881A-FCED68119FFA}" type="pres">
      <dgm:prSet presAssocID="{1BEF49DC-84A2-4880-9F70-463097B60144}" presName="sibTrans" presStyleLbl="sibTrans2D1" presStyleIdx="0" presStyleCnt="0"/>
      <dgm:spPr/>
    </dgm:pt>
    <dgm:pt modelId="{2AF2170F-EEE9-4BB6-89EF-EAC7D786194D}" type="pres">
      <dgm:prSet presAssocID="{5A0916C4-F3CF-48F8-B941-49E36476B778}" presName="compNode" presStyleCnt="0"/>
      <dgm:spPr/>
    </dgm:pt>
    <dgm:pt modelId="{844B6A2C-A845-4197-9696-B47A34505A69}" type="pres">
      <dgm:prSet presAssocID="{5A0916C4-F3CF-48F8-B941-49E36476B778}" presName="iconBgRect" presStyleLbl="bgShp" presStyleIdx="3" presStyleCnt="5"/>
      <dgm:spPr/>
    </dgm:pt>
    <dgm:pt modelId="{EF086139-6641-4BA5-846C-A01B8DE7C545}" type="pres">
      <dgm:prSet presAssocID="{5A0916C4-F3CF-48F8-B941-49E36476B77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17236F3-C920-4E67-A9D8-6EDA30DD408C}" type="pres">
      <dgm:prSet presAssocID="{5A0916C4-F3CF-48F8-B941-49E36476B778}" presName="spaceRect" presStyleCnt="0"/>
      <dgm:spPr/>
    </dgm:pt>
    <dgm:pt modelId="{8974276C-15D1-4AD0-9B96-47775F331D5F}" type="pres">
      <dgm:prSet presAssocID="{5A0916C4-F3CF-48F8-B941-49E36476B778}" presName="textRect" presStyleLbl="revTx" presStyleIdx="3" presStyleCnt="5">
        <dgm:presLayoutVars>
          <dgm:chMax val="1"/>
          <dgm:chPref val="1"/>
        </dgm:presLayoutVars>
      </dgm:prSet>
      <dgm:spPr/>
    </dgm:pt>
    <dgm:pt modelId="{430E106C-4E62-47D1-8D0C-5EF4D1673446}" type="pres">
      <dgm:prSet presAssocID="{9C5F6357-AECD-4AE7-8A09-01B94CEC7FF8}" presName="sibTrans" presStyleLbl="sibTrans2D1" presStyleIdx="0" presStyleCnt="0"/>
      <dgm:spPr/>
    </dgm:pt>
    <dgm:pt modelId="{BD2235D8-93D1-4EAB-955A-3636CB805383}" type="pres">
      <dgm:prSet presAssocID="{2180D787-910C-4906-9852-9FA25853D7F4}" presName="compNode" presStyleCnt="0"/>
      <dgm:spPr/>
    </dgm:pt>
    <dgm:pt modelId="{00FE1A01-2FEA-45F4-8595-0CFF6E9F40F4}" type="pres">
      <dgm:prSet presAssocID="{2180D787-910C-4906-9852-9FA25853D7F4}" presName="iconBgRect" presStyleLbl="bgShp" presStyleIdx="4" presStyleCnt="5"/>
      <dgm:spPr/>
    </dgm:pt>
    <dgm:pt modelId="{DB70B67C-F6DA-49D2-95BE-FDB0307FEA1D}" type="pres">
      <dgm:prSet presAssocID="{2180D787-910C-4906-9852-9FA25853D7F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60BCC51-4CBC-41B7-98E6-4A69761FE46A}" type="pres">
      <dgm:prSet presAssocID="{2180D787-910C-4906-9852-9FA25853D7F4}" presName="spaceRect" presStyleCnt="0"/>
      <dgm:spPr/>
    </dgm:pt>
    <dgm:pt modelId="{0D417F44-A4C4-458B-86FC-009203362344}" type="pres">
      <dgm:prSet presAssocID="{2180D787-910C-4906-9852-9FA25853D7F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F85B616-0D60-4973-AB0E-DB545965BC63}" type="presOf" srcId="{1BEF49DC-84A2-4880-9F70-463097B60144}" destId="{6895C130-86F8-44D1-881A-FCED68119FFA}" srcOrd="0" destOrd="0" presId="urn:microsoft.com/office/officeart/2018/2/layout/IconCircleList"/>
    <dgm:cxn modelId="{881B7839-267F-49EC-A270-A90D62255693}" type="presOf" srcId="{D99EA516-9688-4892-B226-2ACAB18FDCD7}" destId="{34E923C2-1385-453E-A59C-93E8844CF6E1}" srcOrd="0" destOrd="0" presId="urn:microsoft.com/office/officeart/2018/2/layout/IconCircleList"/>
    <dgm:cxn modelId="{6033B86B-6FA3-47AA-B87B-D006AD3A1C57}" srcId="{507B455D-7C1A-4E44-8069-FD7E4AE2F7C1}" destId="{2180D787-910C-4906-9852-9FA25853D7F4}" srcOrd="4" destOrd="0" parTransId="{6ABEEC16-F527-4400-B826-E85B274F1090}" sibTransId="{9AA9910C-C59D-4C17-86FF-F5BD971BB70B}"/>
    <dgm:cxn modelId="{94A3C44D-3652-46AE-AF6C-64B23D0419AE}" type="presOf" srcId="{5A0916C4-F3CF-48F8-B941-49E36476B778}" destId="{8974276C-15D1-4AD0-9B96-47775F331D5F}" srcOrd="0" destOrd="0" presId="urn:microsoft.com/office/officeart/2018/2/layout/IconCircleList"/>
    <dgm:cxn modelId="{E8301455-5BCD-4305-960F-BD0F9838F271}" srcId="{507B455D-7C1A-4E44-8069-FD7E4AE2F7C1}" destId="{5A0916C4-F3CF-48F8-B941-49E36476B778}" srcOrd="3" destOrd="0" parTransId="{66567F42-BF17-420B-ABC5-35FE8B81F503}" sibTransId="{9C5F6357-AECD-4AE7-8A09-01B94CEC7FF8}"/>
    <dgm:cxn modelId="{C1CF0484-EA2C-4A75-8AB8-130F72F76E74}" type="presOf" srcId="{956751F2-D80F-45B1-BF42-6AFD7EAD51E3}" destId="{D31342A5-670A-4208-B7DB-8C875290047F}" srcOrd="0" destOrd="0" presId="urn:microsoft.com/office/officeart/2018/2/layout/IconCircleList"/>
    <dgm:cxn modelId="{9701F599-2C17-45D4-88FD-ECE9763AA312}" srcId="{507B455D-7C1A-4E44-8069-FD7E4AE2F7C1}" destId="{DB6B284A-D285-477B-8353-0344CD82D99A}" srcOrd="0" destOrd="0" parTransId="{7A59D857-3F0E-43AF-9B99-86078B286FFA}" sibTransId="{999A6386-13EC-40F0-B846-B7E1870A5271}"/>
    <dgm:cxn modelId="{762853A3-D3D0-4D3F-93CF-E62D488E9070}" type="presOf" srcId="{DB6B284A-D285-477B-8353-0344CD82D99A}" destId="{790BF723-500B-44AE-A641-584D9696A888}" srcOrd="0" destOrd="0" presId="urn:microsoft.com/office/officeart/2018/2/layout/IconCircleList"/>
    <dgm:cxn modelId="{0A4F11C1-C7E0-428F-A871-82BB9A27C4B3}" srcId="{507B455D-7C1A-4E44-8069-FD7E4AE2F7C1}" destId="{D99EA516-9688-4892-B226-2ACAB18FDCD7}" srcOrd="2" destOrd="0" parTransId="{B77CCEA3-B0D7-4E58-B4E4-AD56287F94FF}" sibTransId="{1BEF49DC-84A2-4880-9F70-463097B60144}"/>
    <dgm:cxn modelId="{806076CC-035E-40DE-ABA8-FCAADA6381BB}" type="presOf" srcId="{9C5F6357-AECD-4AE7-8A09-01B94CEC7FF8}" destId="{430E106C-4E62-47D1-8D0C-5EF4D1673446}" srcOrd="0" destOrd="0" presId="urn:microsoft.com/office/officeart/2018/2/layout/IconCircleList"/>
    <dgm:cxn modelId="{B52C39D2-EB44-4EEB-90B8-A3F2CDB7A602}" type="presOf" srcId="{2180D787-910C-4906-9852-9FA25853D7F4}" destId="{0D417F44-A4C4-458B-86FC-009203362344}" srcOrd="0" destOrd="0" presId="urn:microsoft.com/office/officeart/2018/2/layout/IconCircleList"/>
    <dgm:cxn modelId="{F361D8E2-0FD8-479A-8428-43569BCC2B28}" type="presOf" srcId="{999A6386-13EC-40F0-B846-B7E1870A5271}" destId="{5C54C226-F665-437A-B255-B7D3873AA1FA}" srcOrd="0" destOrd="0" presId="urn:microsoft.com/office/officeart/2018/2/layout/IconCircleList"/>
    <dgm:cxn modelId="{11F333F2-7B95-4EFC-845E-0EA718407109}" type="presOf" srcId="{507B455D-7C1A-4E44-8069-FD7E4AE2F7C1}" destId="{1A53AE1E-6809-4B65-B200-715779B45B64}" srcOrd="0" destOrd="0" presId="urn:microsoft.com/office/officeart/2018/2/layout/IconCircleList"/>
    <dgm:cxn modelId="{975CD2FC-37C0-455D-8517-BF3532A925FF}" srcId="{507B455D-7C1A-4E44-8069-FD7E4AE2F7C1}" destId="{96B65883-9653-43C8-A896-D9BFFCF2E62A}" srcOrd="1" destOrd="0" parTransId="{1A30A9D1-84A1-4840-B641-A1A8B97DF7DD}" sibTransId="{956751F2-D80F-45B1-BF42-6AFD7EAD51E3}"/>
    <dgm:cxn modelId="{F28E06FE-AD92-4B90-A86E-E7CBF3B9DA1E}" type="presOf" srcId="{96B65883-9653-43C8-A896-D9BFFCF2E62A}" destId="{46B6BD8B-E358-41CC-99D6-6B16F5E381D0}" srcOrd="0" destOrd="0" presId="urn:microsoft.com/office/officeart/2018/2/layout/IconCircleList"/>
    <dgm:cxn modelId="{92B29F3D-C6AA-4AEA-84F9-122A6A2B1088}" type="presParOf" srcId="{1A53AE1E-6809-4B65-B200-715779B45B64}" destId="{931ECF1B-6A83-45FE-9A68-4AFDE190E782}" srcOrd="0" destOrd="0" presId="urn:microsoft.com/office/officeart/2018/2/layout/IconCircleList"/>
    <dgm:cxn modelId="{88764606-2764-461B-A04E-3E8A4155AD27}" type="presParOf" srcId="{931ECF1B-6A83-45FE-9A68-4AFDE190E782}" destId="{C323D6E3-4105-467D-9DD0-3C4B04E6B0D9}" srcOrd="0" destOrd="0" presId="urn:microsoft.com/office/officeart/2018/2/layout/IconCircleList"/>
    <dgm:cxn modelId="{8A466C09-BE0C-48A8-B778-1334543ED4C9}" type="presParOf" srcId="{C323D6E3-4105-467D-9DD0-3C4B04E6B0D9}" destId="{EDA8E73E-BED3-474C-B15D-4224E2143044}" srcOrd="0" destOrd="0" presId="urn:microsoft.com/office/officeart/2018/2/layout/IconCircleList"/>
    <dgm:cxn modelId="{F99DA56E-CCAB-400A-BF6F-3A694CA5B0FD}" type="presParOf" srcId="{C323D6E3-4105-467D-9DD0-3C4B04E6B0D9}" destId="{47E24881-B8F7-4030-9B4A-D1BC8235A6F8}" srcOrd="1" destOrd="0" presId="urn:microsoft.com/office/officeart/2018/2/layout/IconCircleList"/>
    <dgm:cxn modelId="{D99FAC76-48F8-49E5-A844-144C799ADE44}" type="presParOf" srcId="{C323D6E3-4105-467D-9DD0-3C4B04E6B0D9}" destId="{288F7ABF-F8A9-49FC-ACC9-E977FE39E4CF}" srcOrd="2" destOrd="0" presId="urn:microsoft.com/office/officeart/2018/2/layout/IconCircleList"/>
    <dgm:cxn modelId="{1437394D-E385-4D9A-AE25-E4636FF223AE}" type="presParOf" srcId="{C323D6E3-4105-467D-9DD0-3C4B04E6B0D9}" destId="{790BF723-500B-44AE-A641-584D9696A888}" srcOrd="3" destOrd="0" presId="urn:microsoft.com/office/officeart/2018/2/layout/IconCircleList"/>
    <dgm:cxn modelId="{FB0C7CD0-9C9D-48BA-B7F2-1464F7D3F237}" type="presParOf" srcId="{931ECF1B-6A83-45FE-9A68-4AFDE190E782}" destId="{5C54C226-F665-437A-B255-B7D3873AA1FA}" srcOrd="1" destOrd="0" presId="urn:microsoft.com/office/officeart/2018/2/layout/IconCircleList"/>
    <dgm:cxn modelId="{1BAD0793-1956-4D06-A352-48355F29EF28}" type="presParOf" srcId="{931ECF1B-6A83-45FE-9A68-4AFDE190E782}" destId="{5BE913CE-4335-4EAF-ADB4-92729E48AC1F}" srcOrd="2" destOrd="0" presId="urn:microsoft.com/office/officeart/2018/2/layout/IconCircleList"/>
    <dgm:cxn modelId="{B3AD542B-6465-48D4-A15A-5C8573C827E2}" type="presParOf" srcId="{5BE913CE-4335-4EAF-ADB4-92729E48AC1F}" destId="{58027478-EE22-4345-9E30-36DAFF2E6B98}" srcOrd="0" destOrd="0" presId="urn:microsoft.com/office/officeart/2018/2/layout/IconCircleList"/>
    <dgm:cxn modelId="{320BC884-4A75-4B3B-B78E-94120E09B0D3}" type="presParOf" srcId="{5BE913CE-4335-4EAF-ADB4-92729E48AC1F}" destId="{D3D5DDFC-ED4A-4618-89FC-63D73E12D6CC}" srcOrd="1" destOrd="0" presId="urn:microsoft.com/office/officeart/2018/2/layout/IconCircleList"/>
    <dgm:cxn modelId="{BBB3F1FD-35B0-400D-8C35-398D3CFAD78D}" type="presParOf" srcId="{5BE913CE-4335-4EAF-ADB4-92729E48AC1F}" destId="{7A335AFB-00A8-4872-B04B-A09C7CB03F89}" srcOrd="2" destOrd="0" presId="urn:microsoft.com/office/officeart/2018/2/layout/IconCircleList"/>
    <dgm:cxn modelId="{FD2C7BC9-9C0E-412C-BA65-D1837C481170}" type="presParOf" srcId="{5BE913CE-4335-4EAF-ADB4-92729E48AC1F}" destId="{46B6BD8B-E358-41CC-99D6-6B16F5E381D0}" srcOrd="3" destOrd="0" presId="urn:microsoft.com/office/officeart/2018/2/layout/IconCircleList"/>
    <dgm:cxn modelId="{4CE6396E-CF11-465E-A055-673426FB147B}" type="presParOf" srcId="{931ECF1B-6A83-45FE-9A68-4AFDE190E782}" destId="{D31342A5-670A-4208-B7DB-8C875290047F}" srcOrd="3" destOrd="0" presId="urn:microsoft.com/office/officeart/2018/2/layout/IconCircleList"/>
    <dgm:cxn modelId="{93C5E9E9-82BD-4DE3-9AC1-0651681DFC04}" type="presParOf" srcId="{931ECF1B-6A83-45FE-9A68-4AFDE190E782}" destId="{5EB7DAF6-2398-4AFA-B139-F9A7CCC2FA37}" srcOrd="4" destOrd="0" presId="urn:microsoft.com/office/officeart/2018/2/layout/IconCircleList"/>
    <dgm:cxn modelId="{7082BC69-5BA4-44B9-8266-F2611029E300}" type="presParOf" srcId="{5EB7DAF6-2398-4AFA-B139-F9A7CCC2FA37}" destId="{370C63D0-4660-4B8D-AE89-951013E53D7A}" srcOrd="0" destOrd="0" presId="urn:microsoft.com/office/officeart/2018/2/layout/IconCircleList"/>
    <dgm:cxn modelId="{B63C3E00-56F7-44DD-9C0D-1E86B47E6397}" type="presParOf" srcId="{5EB7DAF6-2398-4AFA-B139-F9A7CCC2FA37}" destId="{E2785183-C6E1-4482-A546-9523CEAC4751}" srcOrd="1" destOrd="0" presId="urn:microsoft.com/office/officeart/2018/2/layout/IconCircleList"/>
    <dgm:cxn modelId="{D8DFBDEE-0030-4CB2-8093-033F948734DF}" type="presParOf" srcId="{5EB7DAF6-2398-4AFA-B139-F9A7CCC2FA37}" destId="{5D198A42-7857-4281-AA72-304F0CEE7030}" srcOrd="2" destOrd="0" presId="urn:microsoft.com/office/officeart/2018/2/layout/IconCircleList"/>
    <dgm:cxn modelId="{30A45E02-F7ED-4B67-A65A-73E2E5CCF50C}" type="presParOf" srcId="{5EB7DAF6-2398-4AFA-B139-F9A7CCC2FA37}" destId="{34E923C2-1385-453E-A59C-93E8844CF6E1}" srcOrd="3" destOrd="0" presId="urn:microsoft.com/office/officeart/2018/2/layout/IconCircleList"/>
    <dgm:cxn modelId="{C0541590-8518-430D-85B1-7FE856671A34}" type="presParOf" srcId="{931ECF1B-6A83-45FE-9A68-4AFDE190E782}" destId="{6895C130-86F8-44D1-881A-FCED68119FFA}" srcOrd="5" destOrd="0" presId="urn:microsoft.com/office/officeart/2018/2/layout/IconCircleList"/>
    <dgm:cxn modelId="{E3CC3413-065D-4962-A837-4C8B6AA18B89}" type="presParOf" srcId="{931ECF1B-6A83-45FE-9A68-4AFDE190E782}" destId="{2AF2170F-EEE9-4BB6-89EF-EAC7D786194D}" srcOrd="6" destOrd="0" presId="urn:microsoft.com/office/officeart/2018/2/layout/IconCircleList"/>
    <dgm:cxn modelId="{6DCE05A1-D7E4-4CB9-BB5B-E6ED8BD32911}" type="presParOf" srcId="{2AF2170F-EEE9-4BB6-89EF-EAC7D786194D}" destId="{844B6A2C-A845-4197-9696-B47A34505A69}" srcOrd="0" destOrd="0" presId="urn:microsoft.com/office/officeart/2018/2/layout/IconCircleList"/>
    <dgm:cxn modelId="{C518A2CD-F906-4F66-A7CD-A7405D3BFBE8}" type="presParOf" srcId="{2AF2170F-EEE9-4BB6-89EF-EAC7D786194D}" destId="{EF086139-6641-4BA5-846C-A01B8DE7C545}" srcOrd="1" destOrd="0" presId="urn:microsoft.com/office/officeart/2018/2/layout/IconCircleList"/>
    <dgm:cxn modelId="{12517EC4-57F4-4FB0-B104-29A0F18B0B1A}" type="presParOf" srcId="{2AF2170F-EEE9-4BB6-89EF-EAC7D786194D}" destId="{917236F3-C920-4E67-A9D8-6EDA30DD408C}" srcOrd="2" destOrd="0" presId="urn:microsoft.com/office/officeart/2018/2/layout/IconCircleList"/>
    <dgm:cxn modelId="{CF180CAC-636B-48DE-8DD5-CCA97B8CD9FB}" type="presParOf" srcId="{2AF2170F-EEE9-4BB6-89EF-EAC7D786194D}" destId="{8974276C-15D1-4AD0-9B96-47775F331D5F}" srcOrd="3" destOrd="0" presId="urn:microsoft.com/office/officeart/2018/2/layout/IconCircleList"/>
    <dgm:cxn modelId="{77C8AA01-B9A3-4EBE-A42D-19B195FACC65}" type="presParOf" srcId="{931ECF1B-6A83-45FE-9A68-4AFDE190E782}" destId="{430E106C-4E62-47D1-8D0C-5EF4D1673446}" srcOrd="7" destOrd="0" presId="urn:microsoft.com/office/officeart/2018/2/layout/IconCircleList"/>
    <dgm:cxn modelId="{6D61D3D4-FB18-4898-AD3E-BD4E2C519BD5}" type="presParOf" srcId="{931ECF1B-6A83-45FE-9A68-4AFDE190E782}" destId="{BD2235D8-93D1-4EAB-955A-3636CB805383}" srcOrd="8" destOrd="0" presId="urn:microsoft.com/office/officeart/2018/2/layout/IconCircleList"/>
    <dgm:cxn modelId="{20886ED5-E1A6-4EC0-B12C-ABFF720CA1C1}" type="presParOf" srcId="{BD2235D8-93D1-4EAB-955A-3636CB805383}" destId="{00FE1A01-2FEA-45F4-8595-0CFF6E9F40F4}" srcOrd="0" destOrd="0" presId="urn:microsoft.com/office/officeart/2018/2/layout/IconCircleList"/>
    <dgm:cxn modelId="{0DF533F4-48D0-4BEA-B0D8-6DFBBBD45307}" type="presParOf" srcId="{BD2235D8-93D1-4EAB-955A-3636CB805383}" destId="{DB70B67C-F6DA-49D2-95BE-FDB0307FEA1D}" srcOrd="1" destOrd="0" presId="urn:microsoft.com/office/officeart/2018/2/layout/IconCircleList"/>
    <dgm:cxn modelId="{C29E6C78-6866-462E-9960-EF74F79CC7FC}" type="presParOf" srcId="{BD2235D8-93D1-4EAB-955A-3636CB805383}" destId="{E60BCC51-4CBC-41B7-98E6-4A69761FE46A}" srcOrd="2" destOrd="0" presId="urn:microsoft.com/office/officeart/2018/2/layout/IconCircleList"/>
    <dgm:cxn modelId="{4BCDDA19-F8D7-4F79-A0E9-AB8D57B02DF2}" type="presParOf" srcId="{BD2235D8-93D1-4EAB-955A-3636CB805383}" destId="{0D417F44-A4C4-458B-86FC-00920336234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B8664-2A88-4735-925D-8F4268179234}">
      <dsp:nvSpPr>
        <dsp:cNvPr id="0" name=""/>
        <dsp:cNvSpPr/>
      </dsp:nvSpPr>
      <dsp:spPr>
        <a:xfrm>
          <a:off x="4906438" y="868487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3221" y="910712"/>
        <a:ext cx="34956" cy="6991"/>
      </dsp:txXfrm>
    </dsp:sp>
    <dsp:sp modelId="{B924AA3E-16BE-412F-8D7A-03EFCAC2C9DB}">
      <dsp:nvSpPr>
        <dsp:cNvPr id="0" name=""/>
        <dsp:cNvSpPr/>
      </dsp:nvSpPr>
      <dsp:spPr>
        <a:xfrm>
          <a:off x="1868572" y="2308"/>
          <a:ext cx="3039665" cy="18237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𝟭𝟳.𝟭𝟬.𝟮𝟬𝟮𝟮𝗿. </a:t>
          </a:r>
          <a:br>
            <a:rPr lang="pl-PL" sz="1700" b="0" i="0" kern="1200" baseline="0"/>
          </a:br>
          <a:endParaRPr lang="en-US" sz="1700" kern="1200"/>
        </a:p>
      </dsp:txBody>
      <dsp:txXfrm>
        <a:off x="1868572" y="2308"/>
        <a:ext cx="3039665" cy="1823799"/>
      </dsp:txXfrm>
    </dsp:sp>
    <dsp:sp modelId="{72264521-7354-416E-94AF-40A8706A65FD}">
      <dsp:nvSpPr>
        <dsp:cNvPr id="0" name=""/>
        <dsp:cNvSpPr/>
      </dsp:nvSpPr>
      <dsp:spPr>
        <a:xfrm>
          <a:off x="3388405" y="1824307"/>
          <a:ext cx="3738788" cy="668523"/>
        </a:xfrm>
        <a:custGeom>
          <a:avLst/>
          <a:gdLst/>
          <a:ahLst/>
          <a:cxnLst/>
          <a:rect l="0" t="0" r="0" b="0"/>
          <a:pathLst>
            <a:path>
              <a:moveTo>
                <a:pt x="3738788" y="0"/>
              </a:moveTo>
              <a:lnTo>
                <a:pt x="3738788" y="351361"/>
              </a:lnTo>
              <a:lnTo>
                <a:pt x="0" y="351361"/>
              </a:lnTo>
              <a:lnTo>
                <a:pt x="0" y="668523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62710" y="2155073"/>
        <a:ext cx="190179" cy="6991"/>
      </dsp:txXfrm>
    </dsp:sp>
    <dsp:sp modelId="{A099DB69-1EB7-42A9-9655-F927E5BA49D8}">
      <dsp:nvSpPr>
        <dsp:cNvPr id="0" name=""/>
        <dsp:cNvSpPr/>
      </dsp:nvSpPr>
      <dsp:spPr>
        <a:xfrm>
          <a:off x="5607361" y="2308"/>
          <a:ext cx="3039665" cy="1823799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Rozpoczął się tegoroczny Ogólnopolski Tydzień Kariery</a:t>
          </a:r>
          <a:endParaRPr lang="en-US" sz="1700" kern="1200"/>
        </a:p>
      </dsp:txBody>
      <dsp:txXfrm>
        <a:off x="5607361" y="2308"/>
        <a:ext cx="3039665" cy="1823799"/>
      </dsp:txXfrm>
    </dsp:sp>
    <dsp:sp modelId="{063A03EF-4622-4221-BC02-480393342773}">
      <dsp:nvSpPr>
        <dsp:cNvPr id="0" name=""/>
        <dsp:cNvSpPr/>
      </dsp:nvSpPr>
      <dsp:spPr>
        <a:xfrm>
          <a:off x="4906438" y="3391410"/>
          <a:ext cx="6685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523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3221" y="3433634"/>
        <a:ext cx="34956" cy="6991"/>
      </dsp:txXfrm>
    </dsp:sp>
    <dsp:sp modelId="{5839E756-7D26-49B3-942C-BD3E41AD32B5}">
      <dsp:nvSpPr>
        <dsp:cNvPr id="0" name=""/>
        <dsp:cNvSpPr/>
      </dsp:nvSpPr>
      <dsp:spPr>
        <a:xfrm>
          <a:off x="1868572" y="2525230"/>
          <a:ext cx="3039665" cy="1823799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 dirty="0"/>
            <a:t>Odbył się on </a:t>
          </a:r>
          <a:br>
            <a:rPr lang="pl-PL" sz="1700" b="0" i="0" kern="1200" baseline="0" dirty="0"/>
          </a:br>
          <a:r>
            <a:rPr lang="pl-PL" sz="1700" b="0" i="0" kern="1200" baseline="0" dirty="0"/>
            <a:t> z inicjatywy </a:t>
          </a:r>
          <a:br>
            <a:rPr lang="pl-PL" sz="1700" b="0" i="0" kern="1200" baseline="0" dirty="0"/>
          </a:br>
          <a:r>
            <a:rPr lang="pl-PL" sz="1700" kern="1200" dirty="0"/>
            <a:t>Stowarzyszenie Doradców Szkolnych </a:t>
          </a:r>
          <a:br>
            <a:rPr lang="pl-PL" sz="1700" kern="1200" dirty="0"/>
          </a:br>
          <a:r>
            <a:rPr lang="pl-PL" sz="1700" kern="1200" dirty="0"/>
            <a:t>i Zawodowych </a:t>
          </a:r>
          <a:r>
            <a:rPr lang="pl-PL" sz="1700" b="0" i="0" kern="1200" baseline="0" dirty="0"/>
            <a:t>Rzeczypospolite i trwał do 𝟮1.𝟭𝟬.𝟮𝟬𝟮𝟮𝗿. </a:t>
          </a:r>
          <a:endParaRPr lang="en-US" sz="1700" kern="1200" dirty="0"/>
        </a:p>
      </dsp:txBody>
      <dsp:txXfrm>
        <a:off x="1868572" y="2525230"/>
        <a:ext cx="3039665" cy="1823799"/>
      </dsp:txXfrm>
    </dsp:sp>
    <dsp:sp modelId="{FFF53BD0-9614-4F50-A5F4-BFF176A6EC8E}">
      <dsp:nvSpPr>
        <dsp:cNvPr id="0" name=""/>
        <dsp:cNvSpPr/>
      </dsp:nvSpPr>
      <dsp:spPr>
        <a:xfrm>
          <a:off x="5607361" y="2525230"/>
          <a:ext cx="3039665" cy="182379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46" tIns="156345" rIns="148946" bIns="15634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Tematem wydarzenia było: 𝗭ł𝗮𝗽 𝘇𝗮 𝘀𝘁𝗲𝗿𝘆 𝗱𝗼 𝘀𝘄𝗼𝗷𝗲𝗷 𝗸𝗮𝗿𝗶𝗲𝗿𝘆 </a:t>
          </a:r>
          <a:endParaRPr lang="en-US" sz="1700" kern="1200"/>
        </a:p>
      </dsp:txBody>
      <dsp:txXfrm>
        <a:off x="5607361" y="2525230"/>
        <a:ext cx="3039665" cy="1823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C7371-6BE0-4672-8F80-9DBBF3BEE920}">
      <dsp:nvSpPr>
        <dsp:cNvPr id="0" name=""/>
        <dsp:cNvSpPr/>
      </dsp:nvSpPr>
      <dsp:spPr>
        <a:xfrm>
          <a:off x="0" y="93089"/>
          <a:ext cx="6253721" cy="9348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i="0" kern="1200" baseline="0" dirty="0"/>
            <a:t>Ogólnopolski Tydzień Kariery  ma na celu inicjowanie ogólnopolskich i lokalnych działań na rzecz wspierania kariery, edukacji zawodowej i pracy.</a:t>
          </a:r>
          <a:endParaRPr lang="en-US" sz="1700" kern="1200" dirty="0"/>
        </a:p>
      </dsp:txBody>
      <dsp:txXfrm>
        <a:off x="45635" y="138724"/>
        <a:ext cx="6162451" cy="843560"/>
      </dsp:txXfrm>
    </dsp:sp>
    <dsp:sp modelId="{36036A02-7AFB-484D-A9D3-957B7A996499}">
      <dsp:nvSpPr>
        <dsp:cNvPr id="0" name=""/>
        <dsp:cNvSpPr/>
      </dsp:nvSpPr>
      <dsp:spPr>
        <a:xfrm>
          <a:off x="0" y="1076879"/>
          <a:ext cx="6253721" cy="93483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Adresatami i docelowymi odbiorcami OTK są wszyscy potrzebujący profesjonalnego wsparcia w planowaniu dalszej edukacji, zawodu, pracy, kariery.</a:t>
          </a:r>
          <a:endParaRPr lang="en-US" sz="1700" kern="1200"/>
        </a:p>
      </dsp:txBody>
      <dsp:txXfrm>
        <a:off x="45635" y="1122514"/>
        <a:ext cx="6162451" cy="843560"/>
      </dsp:txXfrm>
    </dsp:sp>
    <dsp:sp modelId="{CE38AED4-D59D-4F42-9A5B-AA77694C244C}">
      <dsp:nvSpPr>
        <dsp:cNvPr id="0" name=""/>
        <dsp:cNvSpPr/>
      </dsp:nvSpPr>
      <dsp:spPr>
        <a:xfrm>
          <a:off x="0" y="2060669"/>
          <a:ext cx="6253721" cy="93483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Celem Ogólnopolskiego Tygodnia Kariery jest propagowanie świadomego wyboru ścieżki kariery oraz promocja usługi poradnictwa zawodowego. </a:t>
          </a:r>
          <a:endParaRPr lang="en-US" sz="1700" kern="1200"/>
        </a:p>
      </dsp:txBody>
      <dsp:txXfrm>
        <a:off x="45635" y="2106304"/>
        <a:ext cx="6162451" cy="843560"/>
      </dsp:txXfrm>
    </dsp:sp>
    <dsp:sp modelId="{FEF31F23-52D5-489D-93F1-03A194359FAB}">
      <dsp:nvSpPr>
        <dsp:cNvPr id="0" name=""/>
        <dsp:cNvSpPr/>
      </dsp:nvSpPr>
      <dsp:spPr>
        <a:xfrm>
          <a:off x="0" y="3044459"/>
          <a:ext cx="6253721" cy="93483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Ta doroczna inicjatywa skupia setki akcji</a:t>
          </a:r>
          <a:r>
            <a:rPr lang="pl-PL" sz="1700" kern="1200"/>
            <a:t> </a:t>
          </a:r>
          <a:r>
            <a:rPr lang="pl-PL" sz="1700" b="0" i="0" kern="1200" baseline="0"/>
            <a:t>realizowanych jednocześnie</a:t>
          </a:r>
          <a:br>
            <a:rPr lang="pl-PL" sz="1700" b="0" i="0" kern="1200" baseline="0"/>
          </a:br>
          <a:r>
            <a:rPr lang="pl-PL" sz="1700" b="0" i="0" kern="1200" baseline="0"/>
            <a:t> w całym kraju.</a:t>
          </a:r>
          <a:endParaRPr lang="en-US" sz="1700" kern="1200"/>
        </a:p>
      </dsp:txBody>
      <dsp:txXfrm>
        <a:off x="45635" y="3090094"/>
        <a:ext cx="6162451" cy="843560"/>
      </dsp:txXfrm>
    </dsp:sp>
    <dsp:sp modelId="{4CF51D76-94A7-42DB-9AA0-F70D40348945}">
      <dsp:nvSpPr>
        <dsp:cNvPr id="0" name=""/>
        <dsp:cNvSpPr/>
      </dsp:nvSpPr>
      <dsp:spPr>
        <a:xfrm>
          <a:off x="0" y="4028250"/>
          <a:ext cx="6253721" cy="93483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i="0" kern="1200" baseline="0"/>
            <a:t>Patronat nad całością sprawują Minister Edukacji Narodowej oraz Minister Rodziny, Pracy i Polityki Społecznej</a:t>
          </a:r>
          <a:r>
            <a:rPr lang="pl-PL" sz="1700" b="0" i="0" kern="1200" baseline="0"/>
            <a:t>. </a:t>
          </a:r>
          <a:endParaRPr lang="en-US" sz="1700" kern="1200"/>
        </a:p>
      </dsp:txBody>
      <dsp:txXfrm>
        <a:off x="45635" y="4073885"/>
        <a:ext cx="6162451" cy="843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85819-9ACB-4F3B-9E3A-28FB9676F6BD}">
      <dsp:nvSpPr>
        <dsp:cNvPr id="0" name=""/>
        <dsp:cNvSpPr/>
      </dsp:nvSpPr>
      <dsp:spPr>
        <a:xfrm>
          <a:off x="2672229" y="530585"/>
          <a:ext cx="3894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637"/>
              </a:moveTo>
              <a:lnTo>
                <a:pt x="211834" y="50637"/>
              </a:lnTo>
              <a:lnTo>
                <a:pt x="211834" y="45720"/>
              </a:lnTo>
              <a:lnTo>
                <a:pt x="389469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6461" y="574094"/>
        <a:ext cx="21004" cy="4422"/>
      </dsp:txXfrm>
    </dsp:sp>
    <dsp:sp modelId="{AE324A1A-1C01-4329-B50A-998EE08C6D96}">
      <dsp:nvSpPr>
        <dsp:cNvPr id="0" name=""/>
        <dsp:cNvSpPr/>
      </dsp:nvSpPr>
      <dsp:spPr>
        <a:xfrm>
          <a:off x="753011" y="4917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W naszej szkole  od 17 do 21 października  wiele się działo. </a:t>
          </a:r>
          <a:endParaRPr lang="en-US" sz="1200" kern="1200"/>
        </a:p>
      </dsp:txBody>
      <dsp:txXfrm>
        <a:off x="753011" y="4917"/>
        <a:ext cx="1921018" cy="1152611"/>
      </dsp:txXfrm>
    </dsp:sp>
    <dsp:sp modelId="{823890FA-B208-4C40-94B6-D145396298BA}">
      <dsp:nvSpPr>
        <dsp:cNvPr id="0" name=""/>
        <dsp:cNvSpPr/>
      </dsp:nvSpPr>
      <dsp:spPr>
        <a:xfrm>
          <a:off x="5013317" y="530585"/>
          <a:ext cx="43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3599" y="45720"/>
              </a:lnTo>
              <a:lnTo>
                <a:pt x="233599" y="50637"/>
              </a:lnTo>
              <a:lnTo>
                <a:pt x="432999" y="50637"/>
              </a:lnTo>
            </a:path>
          </a:pathLst>
        </a:custGeom>
        <a:noFill/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18226" y="574094"/>
        <a:ext cx="23181" cy="4422"/>
      </dsp:txXfrm>
    </dsp:sp>
    <dsp:sp modelId="{D32FF2BF-8DF0-4D4C-AA81-5EDDEE4125FE}">
      <dsp:nvSpPr>
        <dsp:cNvPr id="0" name=""/>
        <dsp:cNvSpPr/>
      </dsp:nvSpPr>
      <dsp:spPr>
        <a:xfrm>
          <a:off x="3094098" y="0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750949"/>
                <a:satOff val="-1935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0949"/>
                <a:satOff val="-1935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0949"/>
                <a:satOff val="-1935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Program </a:t>
          </a:r>
          <a:r>
            <a:rPr lang="en-US" sz="1200" b="1" kern="1200" dirty="0" err="1"/>
            <a:t>Ogólnopolskiego</a:t>
          </a:r>
          <a:r>
            <a:rPr lang="en-US" sz="1200" b="1" kern="1200" dirty="0"/>
            <a:t> </a:t>
          </a:r>
          <a:r>
            <a:rPr lang="en-US" sz="1200" b="1" kern="1200" dirty="0" err="1"/>
            <a:t>Tygodnia</a:t>
          </a:r>
          <a:r>
            <a:rPr lang="en-US" sz="1200" b="1" kern="1200" dirty="0"/>
            <a:t> </a:t>
          </a:r>
          <a:r>
            <a:rPr lang="en-US" sz="1200" b="1" kern="1200" dirty="0" err="1"/>
            <a:t>Kariery</a:t>
          </a:r>
          <a:r>
            <a:rPr lang="en-US" sz="1200" b="1" kern="1200" dirty="0"/>
            <a:t> </a:t>
          </a:r>
          <a:r>
            <a:rPr lang="en-US" sz="1200" b="1" kern="1200" dirty="0" err="1"/>
            <a:t>wypełniły</a:t>
          </a:r>
          <a:r>
            <a:rPr lang="en-US" sz="1200" b="1" kern="1200" dirty="0"/>
            <a:t> </a:t>
          </a:r>
          <a:r>
            <a:rPr lang="en-US" sz="1200" b="1" kern="1200" dirty="0" err="1"/>
            <a:t>szkolenia</a:t>
          </a:r>
          <a:r>
            <a:rPr lang="en-US" sz="1200" b="1" kern="1200" dirty="0"/>
            <a:t>, </a:t>
          </a:r>
          <a:r>
            <a:rPr lang="en-US" sz="1200" b="1" kern="1200" dirty="0" err="1"/>
            <a:t>spotkania</a:t>
          </a:r>
          <a:br>
            <a:rPr lang="pl-PL" sz="1200" b="1" kern="1200" dirty="0"/>
          </a:br>
          <a:r>
            <a:rPr lang="pl-PL" sz="1200" b="1" kern="1200" dirty="0"/>
            <a:t>            </a:t>
          </a:r>
          <a:r>
            <a:rPr lang="en-US" sz="1200" b="1" kern="1200" dirty="0"/>
            <a:t> z </a:t>
          </a:r>
          <a:r>
            <a:rPr lang="en-US" sz="1200" b="1" kern="1200" dirty="0" err="1"/>
            <a:t>przedstawicielami</a:t>
          </a:r>
          <a:r>
            <a:rPr lang="en-US" sz="1200" b="1" kern="1200" dirty="0"/>
            <a:t> </a:t>
          </a:r>
          <a:r>
            <a:rPr lang="en-US" sz="1200" b="1" kern="1200" dirty="0" err="1"/>
            <a:t>zawodów</a:t>
          </a:r>
          <a:r>
            <a:rPr lang="en-US" sz="1200" b="1" kern="1200" dirty="0"/>
            <a:t>, </a:t>
          </a:r>
          <a:r>
            <a:rPr lang="en-US" sz="1200" b="1" kern="1200" dirty="0" err="1"/>
            <a:t>spotkania</a:t>
          </a:r>
          <a:r>
            <a:rPr lang="en-US" sz="1200" b="1" kern="1200" dirty="0"/>
            <a:t> </a:t>
          </a:r>
          <a:br>
            <a:rPr lang="pl-PL" sz="1200" b="1" kern="1200" dirty="0"/>
          </a:br>
          <a:r>
            <a:rPr lang="pl-PL" sz="1200" b="1" kern="1200" dirty="0"/>
            <a:t> </a:t>
          </a:r>
          <a:r>
            <a:rPr lang="en-US" sz="1200" b="1" kern="1200" dirty="0"/>
            <a:t>z </a:t>
          </a:r>
          <a:r>
            <a:rPr lang="en-US" sz="1200" b="1" kern="1200" dirty="0" err="1"/>
            <a:t>doradcami</a:t>
          </a:r>
          <a:r>
            <a:rPr lang="en-US" sz="1200" b="1" kern="1200" dirty="0"/>
            <a:t> </a:t>
          </a:r>
          <a:r>
            <a:rPr lang="en-US" sz="1200" b="1" kern="1200" dirty="0" err="1"/>
            <a:t>zawodowymi</a:t>
          </a:r>
          <a:r>
            <a:rPr lang="en-US" sz="1200" b="1" kern="1200" dirty="0"/>
            <a:t>, </a:t>
          </a:r>
          <a:r>
            <a:rPr lang="pl-PL" sz="1200" b="1" kern="1200" dirty="0"/>
            <a:t>  </a:t>
          </a:r>
          <a:endParaRPr lang="en-US" sz="1200" kern="1200" dirty="0"/>
        </a:p>
      </dsp:txBody>
      <dsp:txXfrm>
        <a:off x="3094098" y="0"/>
        <a:ext cx="1921018" cy="1152611"/>
      </dsp:txXfrm>
    </dsp:sp>
    <dsp:sp modelId="{EFBDADBF-50EE-41D9-A197-65EA46DDA289}">
      <dsp:nvSpPr>
        <dsp:cNvPr id="0" name=""/>
        <dsp:cNvSpPr/>
      </dsp:nvSpPr>
      <dsp:spPr>
        <a:xfrm>
          <a:off x="7397935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579012"/>
        <a:ext cx="22091" cy="4422"/>
      </dsp:txXfrm>
    </dsp:sp>
    <dsp:sp modelId="{BAA8A51E-03DB-4951-B2CB-2BBC314F89CC}">
      <dsp:nvSpPr>
        <dsp:cNvPr id="0" name=""/>
        <dsp:cNvSpPr/>
      </dsp:nvSpPr>
      <dsp:spPr>
        <a:xfrm>
          <a:off x="5478717" y="4917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1501898"/>
                <a:satOff val="-3871"/>
                <a:lumOff val="-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501898"/>
                <a:satOff val="-3871"/>
                <a:lumOff val="-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501898"/>
                <a:satOff val="-3871"/>
                <a:lumOff val="-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W</a:t>
          </a:r>
          <a:r>
            <a:rPr lang="en-US" sz="1200" b="1" kern="1200" dirty="0" err="1"/>
            <a:t>yjścia</a:t>
          </a:r>
          <a:r>
            <a:rPr lang="en-US" sz="1200" b="1" kern="1200" dirty="0"/>
            <a:t> do </a:t>
          </a:r>
          <a:r>
            <a:rPr lang="pl-PL" sz="1200" b="1" kern="1200" dirty="0"/>
            <a:t>  </a:t>
          </a:r>
          <a:r>
            <a:rPr lang="en-US" sz="1200" b="1" kern="1200" dirty="0" err="1"/>
            <a:t>zakładów</a:t>
          </a:r>
          <a:r>
            <a:rPr lang="en-US" sz="1200" b="1" kern="1200" dirty="0"/>
            <a:t> </a:t>
          </a:r>
          <a:r>
            <a:rPr lang="en-US" sz="1200" b="1" kern="1200" dirty="0" err="1"/>
            <a:t>pracy</a:t>
          </a:r>
          <a:r>
            <a:rPr lang="en-US" sz="1200" b="1" kern="1200" dirty="0"/>
            <a:t>, </a:t>
          </a:r>
          <a:r>
            <a:rPr lang="en-US" sz="1200" b="1" kern="1200" dirty="0" err="1"/>
            <a:t>zajęcia</a:t>
          </a:r>
          <a:r>
            <a:rPr lang="en-US" sz="1200" b="1" kern="1200" dirty="0"/>
            <a:t> </a:t>
          </a:r>
          <a:r>
            <a:rPr lang="en-US" sz="1200" b="1" kern="1200" dirty="0" err="1"/>
            <a:t>warsztatowe</a:t>
          </a:r>
          <a:r>
            <a:rPr lang="en-US" sz="1200" b="1" kern="1200" dirty="0"/>
            <a:t>. </a:t>
          </a:r>
          <a:endParaRPr lang="en-US" sz="1200" kern="1200" dirty="0"/>
        </a:p>
      </dsp:txBody>
      <dsp:txXfrm>
        <a:off x="5478717" y="4917"/>
        <a:ext cx="1921018" cy="1152611"/>
      </dsp:txXfrm>
    </dsp:sp>
    <dsp:sp modelId="{0948C37C-5EFE-470C-AADA-CA7F352E0A66}">
      <dsp:nvSpPr>
        <dsp:cNvPr id="0" name=""/>
        <dsp:cNvSpPr/>
      </dsp:nvSpPr>
      <dsp:spPr>
        <a:xfrm>
          <a:off x="1713520" y="1155729"/>
          <a:ext cx="7088559" cy="411234"/>
        </a:xfrm>
        <a:custGeom>
          <a:avLst/>
          <a:gdLst/>
          <a:ahLst/>
          <a:cxnLst/>
          <a:rect l="0" t="0" r="0" b="0"/>
          <a:pathLst>
            <a:path>
              <a:moveTo>
                <a:pt x="7088559" y="0"/>
              </a:moveTo>
              <a:lnTo>
                <a:pt x="7088559" y="222717"/>
              </a:lnTo>
              <a:lnTo>
                <a:pt x="0" y="222717"/>
              </a:lnTo>
              <a:lnTo>
                <a:pt x="0" y="411234"/>
              </a:lnTo>
            </a:path>
          </a:pathLst>
        </a:custGeom>
        <a:noFill/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242" y="1359134"/>
        <a:ext cx="355115" cy="4422"/>
      </dsp:txXfrm>
    </dsp:sp>
    <dsp:sp modelId="{9C0E92DD-12C5-4FF7-B2F5-B00C683E80D7}">
      <dsp:nvSpPr>
        <dsp:cNvPr id="0" name=""/>
        <dsp:cNvSpPr/>
      </dsp:nvSpPr>
      <dsp:spPr>
        <a:xfrm>
          <a:off x="7841570" y="4917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Były</a:t>
          </a:r>
          <a:r>
            <a:rPr lang="en-US" sz="1200" b="1" kern="1200" dirty="0"/>
            <a:t> </a:t>
          </a:r>
          <a:r>
            <a:rPr lang="en-US" sz="1200" b="1" kern="1200" dirty="0" err="1"/>
            <a:t>spotkania</a:t>
          </a:r>
          <a:br>
            <a:rPr lang="pl-PL" sz="1200" b="1" kern="1200" dirty="0"/>
          </a:br>
          <a:r>
            <a:rPr lang="en-US" sz="1200" b="1" kern="1200" dirty="0"/>
            <a:t> z </a:t>
          </a:r>
          <a:r>
            <a:rPr lang="en-US" sz="1200" b="1" kern="1200" dirty="0" err="1"/>
            <a:t>pracodawcami</a:t>
          </a:r>
          <a:r>
            <a:rPr lang="en-US" sz="1200" b="1" kern="1200" dirty="0"/>
            <a:t>, ze </a:t>
          </a:r>
          <a:r>
            <a:rPr lang="en-US" sz="1200" b="1" kern="1200" dirty="0" err="1"/>
            <a:t>specjalistami</a:t>
          </a:r>
          <a:r>
            <a:rPr lang="en-US" sz="1200" b="1" kern="1200" dirty="0"/>
            <a:t> od </a:t>
          </a:r>
          <a:r>
            <a:rPr lang="en-US" sz="1200" b="1" kern="1200" dirty="0" err="1"/>
            <a:t>rynku</a:t>
          </a:r>
          <a:r>
            <a:rPr lang="en-US" sz="1200" b="1" kern="1200" dirty="0"/>
            <a:t> </a:t>
          </a:r>
          <a:r>
            <a:rPr lang="en-US" sz="1200" b="1" kern="1200" dirty="0" err="1"/>
            <a:t>pracy</a:t>
          </a:r>
          <a:r>
            <a:rPr lang="en-US" sz="1200" b="1" kern="1200" dirty="0"/>
            <a:t> </a:t>
          </a:r>
          <a:r>
            <a:rPr lang="en-US" sz="1200" b="1" kern="1200" dirty="0" err="1"/>
            <a:t>i</a:t>
          </a:r>
          <a:r>
            <a:rPr lang="en-US" sz="1200" b="1" kern="1200" dirty="0"/>
            <a:t> </a:t>
          </a:r>
          <a:r>
            <a:rPr lang="en-US" sz="1200" b="1" kern="1200" dirty="0" err="1"/>
            <a:t>edukacji</a:t>
          </a:r>
          <a:r>
            <a:rPr lang="en-US" sz="1200" b="1" kern="1200" dirty="0"/>
            <a:t>. </a:t>
          </a:r>
          <a:endParaRPr lang="en-US" sz="1200" kern="1200" dirty="0"/>
        </a:p>
      </dsp:txBody>
      <dsp:txXfrm>
        <a:off x="7841570" y="4917"/>
        <a:ext cx="1921018" cy="1152611"/>
      </dsp:txXfrm>
    </dsp:sp>
    <dsp:sp modelId="{C1A68EF3-15EE-4D5A-A114-7521AA10903B}">
      <dsp:nvSpPr>
        <dsp:cNvPr id="0" name=""/>
        <dsp:cNvSpPr/>
      </dsp:nvSpPr>
      <dsp:spPr>
        <a:xfrm>
          <a:off x="2672229" y="2129949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2173457"/>
        <a:ext cx="22091" cy="4422"/>
      </dsp:txXfrm>
    </dsp:sp>
    <dsp:sp modelId="{9FB386EB-E8B9-4C2D-9EC9-324669A23228}">
      <dsp:nvSpPr>
        <dsp:cNvPr id="0" name=""/>
        <dsp:cNvSpPr/>
      </dsp:nvSpPr>
      <dsp:spPr>
        <a:xfrm>
          <a:off x="753011" y="1599363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3003797"/>
                <a:satOff val="-7742"/>
                <a:lumOff val="-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03797"/>
                <a:satOff val="-7742"/>
                <a:lumOff val="-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03797"/>
                <a:satOff val="-7742"/>
                <a:lumOff val="-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Odwiedzili</a:t>
          </a:r>
          <a:r>
            <a:rPr lang="en-US" sz="1200" b="1" kern="1200" dirty="0"/>
            <a:t> </a:t>
          </a:r>
          <a:r>
            <a:rPr lang="en-US" sz="1200" b="1" kern="1200" dirty="0" err="1"/>
            <a:t>nas</a:t>
          </a:r>
          <a:r>
            <a:rPr lang="en-US" sz="1200" b="1" kern="1200" dirty="0"/>
            <a:t> </a:t>
          </a:r>
          <a:r>
            <a:rPr lang="en-US" sz="1200" b="1" kern="1200" dirty="0" err="1"/>
            <a:t>także</a:t>
          </a:r>
          <a:r>
            <a:rPr lang="en-US" sz="1200" b="1" kern="1200" dirty="0"/>
            <a:t> nasi </a:t>
          </a:r>
          <a:r>
            <a:rPr lang="en-US" sz="1200" b="1" kern="1200" dirty="0" err="1"/>
            <a:t>absolwenci</a:t>
          </a:r>
          <a:r>
            <a:rPr lang="en-US" sz="1200" b="1" kern="1200" dirty="0"/>
            <a:t>, </a:t>
          </a:r>
          <a:r>
            <a:rPr lang="en-US" sz="1200" b="1" kern="1200" dirty="0" err="1"/>
            <a:t>którzy</a:t>
          </a:r>
          <a:r>
            <a:rPr lang="en-US" sz="1200" b="1" kern="1200" dirty="0"/>
            <a:t> z </a:t>
          </a:r>
          <a:r>
            <a:rPr lang="en-US" sz="1200" b="1" kern="1200" dirty="0" err="1"/>
            <a:t>pasją</a:t>
          </a:r>
          <a:r>
            <a:rPr lang="en-US" sz="1200" b="1" kern="1200" dirty="0"/>
            <a:t> </a:t>
          </a:r>
          <a:r>
            <a:rPr lang="en-US" sz="1200" b="1" kern="1200" dirty="0" err="1"/>
            <a:t>opowiadali</a:t>
          </a:r>
          <a:r>
            <a:rPr lang="en-US" sz="1200" b="1" kern="1200" dirty="0"/>
            <a:t> o </a:t>
          </a:r>
          <a:r>
            <a:rPr lang="en-US" sz="1200" b="1" kern="1200" dirty="0" err="1"/>
            <a:t>swojej</a:t>
          </a:r>
          <a:r>
            <a:rPr lang="en-US" sz="1200" b="1" kern="1200" dirty="0"/>
            <a:t> </a:t>
          </a:r>
          <a:r>
            <a:rPr lang="pl-PL" sz="1200" b="1" kern="1200" dirty="0"/>
            <a:t> drodze do kariery </a:t>
          </a:r>
          <a:endParaRPr lang="en-US" sz="1200" kern="1200" dirty="0"/>
        </a:p>
      </dsp:txBody>
      <dsp:txXfrm>
        <a:off x="753011" y="1599363"/>
        <a:ext cx="1921018" cy="1152611"/>
      </dsp:txXfrm>
    </dsp:sp>
    <dsp:sp modelId="{2CA73B9C-8A86-4532-8C3A-48153E1CE0CB}">
      <dsp:nvSpPr>
        <dsp:cNvPr id="0" name=""/>
        <dsp:cNvSpPr/>
      </dsp:nvSpPr>
      <dsp:spPr>
        <a:xfrm>
          <a:off x="5035082" y="2129949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54" y="2173457"/>
        <a:ext cx="22091" cy="4422"/>
      </dsp:txXfrm>
    </dsp:sp>
    <dsp:sp modelId="{55AD91F4-FF48-4145-AF0F-4D826C42819F}">
      <dsp:nvSpPr>
        <dsp:cNvPr id="0" name=""/>
        <dsp:cNvSpPr/>
      </dsp:nvSpPr>
      <dsp:spPr>
        <a:xfrm>
          <a:off x="3115864" y="1599363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3754746"/>
                <a:satOff val="-9677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54746"/>
                <a:satOff val="-9677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54746"/>
                <a:satOff val="-9677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Każdy, kto chciał, mógł rozwiązać test na określenie swoich predyspozycji.</a:t>
          </a:r>
          <a:endParaRPr lang="en-US" sz="1200" kern="1200"/>
        </a:p>
      </dsp:txBody>
      <dsp:txXfrm>
        <a:off x="3115864" y="1599363"/>
        <a:ext cx="1921018" cy="1152611"/>
      </dsp:txXfrm>
    </dsp:sp>
    <dsp:sp modelId="{118E26AA-DA5D-4C48-9910-59A81A4E82F9}">
      <dsp:nvSpPr>
        <dsp:cNvPr id="0" name=""/>
        <dsp:cNvSpPr/>
      </dsp:nvSpPr>
      <dsp:spPr>
        <a:xfrm>
          <a:off x="7397935" y="2129949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2173457"/>
        <a:ext cx="22091" cy="4422"/>
      </dsp:txXfrm>
    </dsp:sp>
    <dsp:sp modelId="{75653A86-742E-4084-8347-D2C37E4A583A}">
      <dsp:nvSpPr>
        <dsp:cNvPr id="0" name=""/>
        <dsp:cNvSpPr/>
      </dsp:nvSpPr>
      <dsp:spPr>
        <a:xfrm>
          <a:off x="5478717" y="1599363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W ramach rozwijania kreatywności odbył się konkurs na najlepszą pracę plastyczną dotyczącą zawodowego drzewa genologicznego  rodziny. </a:t>
          </a:r>
          <a:endParaRPr lang="en-US" sz="1200" kern="1200"/>
        </a:p>
      </dsp:txBody>
      <dsp:txXfrm>
        <a:off x="5478717" y="1599363"/>
        <a:ext cx="1921018" cy="1152611"/>
      </dsp:txXfrm>
    </dsp:sp>
    <dsp:sp modelId="{05418227-33BD-47F9-B1BC-63A468EEF786}">
      <dsp:nvSpPr>
        <dsp:cNvPr id="0" name=""/>
        <dsp:cNvSpPr/>
      </dsp:nvSpPr>
      <dsp:spPr>
        <a:xfrm>
          <a:off x="1713520" y="2750174"/>
          <a:ext cx="7088559" cy="411234"/>
        </a:xfrm>
        <a:custGeom>
          <a:avLst/>
          <a:gdLst/>
          <a:ahLst/>
          <a:cxnLst/>
          <a:rect l="0" t="0" r="0" b="0"/>
          <a:pathLst>
            <a:path>
              <a:moveTo>
                <a:pt x="7088559" y="0"/>
              </a:moveTo>
              <a:lnTo>
                <a:pt x="7088559" y="222717"/>
              </a:lnTo>
              <a:lnTo>
                <a:pt x="0" y="222717"/>
              </a:lnTo>
              <a:lnTo>
                <a:pt x="0" y="411234"/>
              </a:lnTo>
            </a:path>
          </a:pathLst>
        </a:custGeom>
        <a:noFill/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242" y="2953580"/>
        <a:ext cx="355115" cy="4422"/>
      </dsp:txXfrm>
    </dsp:sp>
    <dsp:sp modelId="{7FB65741-6BBD-4C46-A756-4D6C8A5118DF}">
      <dsp:nvSpPr>
        <dsp:cNvPr id="0" name=""/>
        <dsp:cNvSpPr/>
      </dsp:nvSpPr>
      <dsp:spPr>
        <a:xfrm>
          <a:off x="7841570" y="1599363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5256644"/>
                <a:satOff val="-13548"/>
                <a:lumOff val="-9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6644"/>
                <a:satOff val="-13548"/>
                <a:lumOff val="-9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6644"/>
                <a:satOff val="-13548"/>
                <a:lumOff val="-9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Uczniowie edukacji wczesnoszkolnej prezentowali wybrane zawody</a:t>
          </a:r>
          <a:endParaRPr lang="en-US" sz="1200" kern="1200"/>
        </a:p>
      </dsp:txBody>
      <dsp:txXfrm>
        <a:off x="7841570" y="1599363"/>
        <a:ext cx="1921018" cy="1152611"/>
      </dsp:txXfrm>
    </dsp:sp>
    <dsp:sp modelId="{6A5680FC-E1A0-4BD0-B098-66F035446134}">
      <dsp:nvSpPr>
        <dsp:cNvPr id="0" name=""/>
        <dsp:cNvSpPr/>
      </dsp:nvSpPr>
      <dsp:spPr>
        <a:xfrm>
          <a:off x="2672229" y="3724394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3767903"/>
        <a:ext cx="22091" cy="4422"/>
      </dsp:txXfrm>
    </dsp:sp>
    <dsp:sp modelId="{1EA071E7-58F4-43D7-B700-E85DF71A71DE}">
      <dsp:nvSpPr>
        <dsp:cNvPr id="0" name=""/>
        <dsp:cNvSpPr/>
      </dsp:nvSpPr>
      <dsp:spPr>
        <a:xfrm>
          <a:off x="753011" y="3193808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6007594"/>
                <a:satOff val="-15484"/>
                <a:lumOff val="-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07594"/>
                <a:satOff val="-15484"/>
                <a:lumOff val="-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07594"/>
                <a:satOff val="-15484"/>
                <a:lumOff val="-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/>
            <a:t>W tydzień kariery była zaangazowana caa szkoła</a:t>
          </a:r>
          <a:endParaRPr lang="en-US" sz="1200" kern="1200"/>
        </a:p>
      </dsp:txBody>
      <dsp:txXfrm>
        <a:off x="753011" y="3193808"/>
        <a:ext cx="1921018" cy="1152611"/>
      </dsp:txXfrm>
    </dsp:sp>
    <dsp:sp modelId="{5C711BBF-9368-4507-91ED-C2CFAD96BCEC}">
      <dsp:nvSpPr>
        <dsp:cNvPr id="0" name=""/>
        <dsp:cNvSpPr/>
      </dsp:nvSpPr>
      <dsp:spPr>
        <a:xfrm>
          <a:off x="3115864" y="3193808"/>
          <a:ext cx="1921018" cy="1152611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Dziękujemy wszystkim za udział w imprezie!</a:t>
          </a:r>
          <a:endParaRPr lang="en-US" sz="1200" kern="1200"/>
        </a:p>
      </dsp:txBody>
      <dsp:txXfrm>
        <a:off x="3115864" y="3193808"/>
        <a:ext cx="1921018" cy="1152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C2A81-E9DA-4F84-B732-BA03502A11C5}">
      <dsp:nvSpPr>
        <dsp:cNvPr id="0" name=""/>
        <dsp:cNvSpPr/>
      </dsp:nvSpPr>
      <dsp:spPr>
        <a:xfrm>
          <a:off x="0" y="0"/>
          <a:ext cx="4251634" cy="742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W ramach warsztatów i zapoznania się</a:t>
          </a:r>
          <a:br>
            <a:rPr lang="pl-PL" sz="1400" b="1" kern="1200" dirty="0"/>
          </a:br>
          <a:r>
            <a:rPr lang="pl-PL" sz="1400" b="1" kern="1200" dirty="0"/>
            <a:t> z rynkiem edukacyjnym szkół średnich uczniowie klas ósmych udali się do:</a:t>
          </a:r>
          <a:endParaRPr lang="en-US" sz="1400" kern="1200" dirty="0"/>
        </a:p>
      </dsp:txBody>
      <dsp:txXfrm>
        <a:off x="21753" y="21753"/>
        <a:ext cx="3387442" cy="699196"/>
      </dsp:txXfrm>
    </dsp:sp>
    <dsp:sp modelId="{22861259-D1C1-4088-9C5F-4E68825A6590}">
      <dsp:nvSpPr>
        <dsp:cNvPr id="0" name=""/>
        <dsp:cNvSpPr/>
      </dsp:nvSpPr>
      <dsp:spPr>
        <a:xfrm>
          <a:off x="356074" y="877739"/>
          <a:ext cx="4251634" cy="742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/>
            <a:t>-Zespołu Szkół Ekonomicznych w Kielcach ul. Langiewicza 18</a:t>
          </a:r>
          <a:endParaRPr lang="en-US" sz="1400" kern="1200"/>
        </a:p>
      </dsp:txBody>
      <dsp:txXfrm>
        <a:off x="377827" y="899492"/>
        <a:ext cx="3369297" cy="699196"/>
      </dsp:txXfrm>
    </dsp:sp>
    <dsp:sp modelId="{1C29A1F7-E7CD-47C9-B37D-29DD46634A21}">
      <dsp:nvSpPr>
        <dsp:cNvPr id="0" name=""/>
        <dsp:cNvSpPr/>
      </dsp:nvSpPr>
      <dsp:spPr>
        <a:xfrm>
          <a:off x="706834" y="1755478"/>
          <a:ext cx="4251634" cy="742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-Zespołu szkół Elektrycznych  ul. Prezydenta R. Kaczorowskiego 8 </a:t>
          </a:r>
          <a:endParaRPr lang="en-US" sz="1400" kern="1200" dirty="0"/>
        </a:p>
      </dsp:txBody>
      <dsp:txXfrm>
        <a:off x="728587" y="1777231"/>
        <a:ext cx="3374612" cy="699196"/>
      </dsp:txXfrm>
    </dsp:sp>
    <dsp:sp modelId="{CFAC050D-2EA3-47B6-AED5-4FAA1ADC1083}">
      <dsp:nvSpPr>
        <dsp:cNvPr id="0" name=""/>
        <dsp:cNvSpPr/>
      </dsp:nvSpPr>
      <dsp:spPr>
        <a:xfrm>
          <a:off x="1062908" y="2633217"/>
          <a:ext cx="4251634" cy="742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oraz Centrum Kształcenia Zawodowego </a:t>
          </a:r>
          <a:br>
            <a:rPr lang="pl-PL" sz="1400" b="1" kern="1200" dirty="0"/>
          </a:br>
          <a:r>
            <a:rPr lang="pl-PL" sz="1400" b="1" kern="1200" dirty="0"/>
            <a:t>w Kielcach CKZ Technik</a:t>
          </a:r>
          <a:endParaRPr lang="en-US" sz="1400" kern="1200" dirty="0"/>
        </a:p>
      </dsp:txBody>
      <dsp:txXfrm>
        <a:off x="1084661" y="2654970"/>
        <a:ext cx="3369297" cy="699196"/>
      </dsp:txXfrm>
    </dsp:sp>
    <dsp:sp modelId="{BBE25BF4-0F77-4B2C-8298-6CBBC8B963F1}">
      <dsp:nvSpPr>
        <dsp:cNvPr id="0" name=""/>
        <dsp:cNvSpPr/>
      </dsp:nvSpPr>
      <dsp:spPr>
        <a:xfrm>
          <a:off x="3768877" y="568842"/>
          <a:ext cx="482756" cy="4827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3877497" y="568842"/>
        <a:ext cx="265516" cy="363274"/>
      </dsp:txXfrm>
    </dsp:sp>
    <dsp:sp modelId="{9A2C9B19-99DB-49A9-94DA-9D02721B5386}">
      <dsp:nvSpPr>
        <dsp:cNvPr id="0" name=""/>
        <dsp:cNvSpPr/>
      </dsp:nvSpPr>
      <dsp:spPr>
        <a:xfrm>
          <a:off x="4124952" y="1446581"/>
          <a:ext cx="482756" cy="4827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233572" y="1446581"/>
        <a:ext cx="265516" cy="363274"/>
      </dsp:txXfrm>
    </dsp:sp>
    <dsp:sp modelId="{C0F1A3D2-B9FC-4E7F-9E5D-F93DE63B96DC}">
      <dsp:nvSpPr>
        <dsp:cNvPr id="0" name=""/>
        <dsp:cNvSpPr/>
      </dsp:nvSpPr>
      <dsp:spPr>
        <a:xfrm>
          <a:off x="4475712" y="2324320"/>
          <a:ext cx="482756" cy="4827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584332" y="2324320"/>
        <a:ext cx="265516" cy="3632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8E73E-BED3-474C-B15D-4224E2143044}">
      <dsp:nvSpPr>
        <dsp:cNvPr id="0" name=""/>
        <dsp:cNvSpPr/>
      </dsp:nvSpPr>
      <dsp:spPr>
        <a:xfrm>
          <a:off x="46782" y="717967"/>
          <a:ext cx="889990" cy="88999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24881-B8F7-4030-9B4A-D1BC8235A6F8}">
      <dsp:nvSpPr>
        <dsp:cNvPr id="0" name=""/>
        <dsp:cNvSpPr/>
      </dsp:nvSpPr>
      <dsp:spPr>
        <a:xfrm>
          <a:off x="233680" y="883681"/>
          <a:ext cx="516194" cy="558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BF723-500B-44AE-A641-584D9696A888}">
      <dsp:nvSpPr>
        <dsp:cNvPr id="0" name=""/>
        <dsp:cNvSpPr/>
      </dsp:nvSpPr>
      <dsp:spPr>
        <a:xfrm>
          <a:off x="932974" y="717967"/>
          <a:ext cx="3118221" cy="889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Odbyły</a:t>
          </a:r>
          <a:r>
            <a:rPr lang="en-US" sz="2400" b="1" kern="1200" dirty="0"/>
            <a:t> </a:t>
          </a:r>
          <a:r>
            <a:rPr lang="en-US" sz="2400" b="1" kern="1200" dirty="0" err="1"/>
            <a:t>się</a:t>
          </a:r>
          <a:r>
            <a:rPr lang="en-US" sz="2400" b="1" kern="1200" dirty="0"/>
            <a:t> </a:t>
          </a:r>
          <a:r>
            <a:rPr lang="en-US" sz="2400" b="1" kern="1200" dirty="0" err="1"/>
            <a:t>spotkania</a:t>
          </a:r>
          <a:br>
            <a:rPr lang="pl-PL" sz="2400" b="1" kern="1200" dirty="0"/>
          </a:br>
          <a:r>
            <a:rPr lang="en-US" sz="2400" b="1" kern="1200" dirty="0"/>
            <a:t> z </a:t>
          </a:r>
          <a:r>
            <a:rPr lang="en-US" sz="2400" b="1" kern="1200" dirty="0" err="1"/>
            <a:t>przedstawiciel</a:t>
          </a:r>
          <a:r>
            <a:rPr lang="pl-PL" sz="2400" b="1" kern="1200" dirty="0"/>
            <a:t>a</a:t>
          </a:r>
          <a:r>
            <a:rPr lang="en-US" sz="2400" b="1" kern="1200" dirty="0"/>
            <a:t>mi </a:t>
          </a:r>
          <a:r>
            <a:rPr lang="en-US" sz="2400" b="1" kern="1200" dirty="0" err="1"/>
            <a:t>zawodów</a:t>
          </a:r>
          <a:r>
            <a:rPr lang="en-US" sz="1300" b="1" kern="1200" dirty="0"/>
            <a:t>:</a:t>
          </a:r>
          <a:endParaRPr lang="en-US" sz="1300" kern="1200" dirty="0"/>
        </a:p>
      </dsp:txBody>
      <dsp:txXfrm>
        <a:off x="932974" y="717967"/>
        <a:ext cx="3118221" cy="889990"/>
      </dsp:txXfrm>
    </dsp:sp>
    <dsp:sp modelId="{58027478-EE22-4345-9E30-36DAFF2E6B98}">
      <dsp:nvSpPr>
        <dsp:cNvPr id="0" name=""/>
        <dsp:cNvSpPr/>
      </dsp:nvSpPr>
      <dsp:spPr>
        <a:xfrm>
          <a:off x="46782" y="2665540"/>
          <a:ext cx="889990" cy="88999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5DDFC-ED4A-4618-89FC-63D73E12D6CC}">
      <dsp:nvSpPr>
        <dsp:cNvPr id="0" name=""/>
        <dsp:cNvSpPr/>
      </dsp:nvSpPr>
      <dsp:spPr>
        <a:xfrm>
          <a:off x="233680" y="2852438"/>
          <a:ext cx="516194" cy="516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6BD8B-E358-41CC-99D6-6B16F5E381D0}">
      <dsp:nvSpPr>
        <dsp:cNvPr id="0" name=""/>
        <dsp:cNvSpPr/>
      </dsp:nvSpPr>
      <dsp:spPr>
        <a:xfrm>
          <a:off x="1127485" y="2665540"/>
          <a:ext cx="2097834" cy="889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adwokat, lekarz, psycholog</a:t>
          </a:r>
          <a:endParaRPr lang="en-US" sz="1600" kern="1200"/>
        </a:p>
      </dsp:txBody>
      <dsp:txXfrm>
        <a:off x="1127485" y="2665540"/>
        <a:ext cx="2097834" cy="889990"/>
      </dsp:txXfrm>
    </dsp:sp>
    <dsp:sp modelId="{370C63D0-4660-4B8D-AE89-951013E53D7A}">
      <dsp:nvSpPr>
        <dsp:cNvPr id="0" name=""/>
        <dsp:cNvSpPr/>
      </dsp:nvSpPr>
      <dsp:spPr>
        <a:xfrm>
          <a:off x="3590851" y="2665540"/>
          <a:ext cx="889990" cy="88999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85183-C6E1-4482-A546-9523CEAC4751}">
      <dsp:nvSpPr>
        <dsp:cNvPr id="0" name=""/>
        <dsp:cNvSpPr/>
      </dsp:nvSpPr>
      <dsp:spPr>
        <a:xfrm>
          <a:off x="3777749" y="2852438"/>
          <a:ext cx="516194" cy="516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923C2-1385-453E-A59C-93E8844CF6E1}">
      <dsp:nvSpPr>
        <dsp:cNvPr id="0" name=""/>
        <dsp:cNvSpPr/>
      </dsp:nvSpPr>
      <dsp:spPr>
        <a:xfrm>
          <a:off x="4671554" y="2665540"/>
          <a:ext cx="2097834" cy="889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Anna Cedro-radiolog, dyplomowany lekarz medycyny estetycznej</a:t>
          </a:r>
          <a:br>
            <a:rPr lang="pl-PL" sz="1600" b="1" kern="1200" dirty="0"/>
          </a:br>
          <a:r>
            <a:rPr lang="pl-PL" sz="1600" b="1" kern="1200" dirty="0"/>
            <a:t> i wykładowca na UJK</a:t>
          </a:r>
          <a:endParaRPr lang="en-US" sz="1600" kern="1200" dirty="0"/>
        </a:p>
      </dsp:txBody>
      <dsp:txXfrm>
        <a:off x="4671554" y="2665540"/>
        <a:ext cx="2097834" cy="889990"/>
      </dsp:txXfrm>
    </dsp:sp>
    <dsp:sp modelId="{844B6A2C-A845-4197-9696-B47A34505A69}">
      <dsp:nvSpPr>
        <dsp:cNvPr id="0" name=""/>
        <dsp:cNvSpPr/>
      </dsp:nvSpPr>
      <dsp:spPr>
        <a:xfrm>
          <a:off x="46782" y="4613113"/>
          <a:ext cx="889990" cy="88999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86139-6641-4BA5-846C-A01B8DE7C545}">
      <dsp:nvSpPr>
        <dsp:cNvPr id="0" name=""/>
        <dsp:cNvSpPr/>
      </dsp:nvSpPr>
      <dsp:spPr>
        <a:xfrm>
          <a:off x="233680" y="4800011"/>
          <a:ext cx="516194" cy="516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4276C-15D1-4AD0-9B96-47775F331D5F}">
      <dsp:nvSpPr>
        <dsp:cNvPr id="0" name=""/>
        <dsp:cNvSpPr/>
      </dsp:nvSpPr>
      <dsp:spPr>
        <a:xfrm>
          <a:off x="1127485" y="4613113"/>
          <a:ext cx="2097834" cy="889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Adwokat Krzysztof Walas</a:t>
          </a:r>
          <a:endParaRPr lang="en-US" sz="1600" kern="1200" dirty="0"/>
        </a:p>
      </dsp:txBody>
      <dsp:txXfrm>
        <a:off x="1127485" y="4613113"/>
        <a:ext cx="2097834" cy="889990"/>
      </dsp:txXfrm>
    </dsp:sp>
    <dsp:sp modelId="{00FE1A01-2FEA-45F4-8595-0CFF6E9F40F4}">
      <dsp:nvSpPr>
        <dsp:cNvPr id="0" name=""/>
        <dsp:cNvSpPr/>
      </dsp:nvSpPr>
      <dsp:spPr>
        <a:xfrm>
          <a:off x="3590851" y="4613113"/>
          <a:ext cx="889990" cy="88999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B67C-F6DA-49D2-95BE-FDB0307FEA1D}">
      <dsp:nvSpPr>
        <dsp:cNvPr id="0" name=""/>
        <dsp:cNvSpPr/>
      </dsp:nvSpPr>
      <dsp:spPr>
        <a:xfrm>
          <a:off x="3777749" y="4800011"/>
          <a:ext cx="516194" cy="516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17F44-A4C4-458B-86FC-009203362344}">
      <dsp:nvSpPr>
        <dsp:cNvPr id="0" name=""/>
        <dsp:cNvSpPr/>
      </dsp:nvSpPr>
      <dsp:spPr>
        <a:xfrm>
          <a:off x="4671554" y="4613113"/>
          <a:ext cx="2097834" cy="889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Psycholog mgr Kamila Guzy</a:t>
          </a:r>
          <a:endParaRPr lang="en-US" sz="1600" kern="1200" dirty="0"/>
        </a:p>
      </dsp:txBody>
      <dsp:txXfrm>
        <a:off x="4671554" y="4613113"/>
        <a:ext cx="2097834" cy="889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B539-2344-490B-805D-C7BDF217FAB5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FD79F-41BD-4B92-8EEA-EF4FA6A837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27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FD79F-41BD-4B92-8EEA-EF4FA6A8378A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9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2B50-D30D-5F48-0083-6F51C75F4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6BAA94-E222-29FB-C9B9-7A0CB24AE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E799B5-EB60-1BDF-F39D-834B0D08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5FD932-428E-02CD-E8D8-4316A8A8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77CCFB-2D1A-A601-4BD3-DEF79A15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88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745416-CB08-DA3A-9D1B-B5B90F73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56E1D75-CF5C-4597-DD05-739EB27A9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F831FE-718A-80F5-4149-DF42DFF0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CA18C7-98D5-5D24-F4C4-135988B8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B874AD-BE13-8CFE-5D8C-E8E4EBC0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68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323E03D-0DD7-F6FB-2D13-EC8E143A1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8396200-DDD7-9464-1A1B-FC3B47B51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9050A4-FD21-0421-94F6-1B64AADF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59F51A-48C4-36E3-264E-9638FA91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6CBC5B-4F0F-E911-980F-59157205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19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3C0487-6CF9-C184-4A86-63B85590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885FBC-7EB3-6338-443E-D6D6B631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F7BD21-FD45-1788-0540-3DEABA20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C5B310-EF2B-2018-D157-92F260D9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9DC5B4-95AC-7095-653A-9142819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216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535DDB-38AF-27AF-F83C-EE848703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CAA843-A948-7E04-258A-C18567673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CB7A9B-7FEF-4D15-6E28-2FA4FABD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0D629F-3C51-9F95-5B51-2D74848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474CB2-8907-F1F9-74DC-0C96F211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59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CDA492-30BC-E596-4FD8-C0D4554F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C843BF-69C5-9896-90A5-AC459CF63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79062D4-846E-69A3-890A-DE202465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943AA9-AA6E-51CF-4E92-609695FC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24D9AB-3F0D-005D-E396-8BA41DFBA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3F04730-33E0-A166-BB4A-4C1E1A7B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29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5D122-22BA-1367-5F09-12756D1A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201361-E1FD-D7B8-5D29-59165F361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E45F417-804F-98C2-2653-395509E60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083B8A1-8858-AB78-03B6-E27058AE4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39B6407-73B1-2D2A-9EB1-828B49340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AEC2ACA-5B97-A49A-96AB-182CBB99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B92323E-C6C3-B226-DECE-268E3697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54B74EE-C291-EDA0-918D-64448E78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9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EEDC43-9FDD-9E27-59DD-9F55CAB1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D631571-86ED-D359-1287-03688DB9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F8D2E15-CABD-51FA-184C-7ED824BB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F05016-1847-5F06-396F-B582670E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30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74324CE-1411-280F-258E-70FF92A8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C99F051-9498-2514-F2E9-4ACC1B7B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44F2E3-8C75-3779-B72C-7534A12DF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82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4A8552-933D-4EFF-2419-DF75FB14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DFE061-4C59-BAE2-7B3F-C84E8271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2CB017-0A63-EE61-A02C-61566B2CD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5AD46CF-FB53-642F-E9CA-5AEBA371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B4BC99-B0F0-393E-D28D-8B5E4EA2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F12165C-F02B-56BC-0406-A201C4E4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36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3C4131-BEFD-6997-EC0B-DE410B5A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3D7A65-9610-22B7-D0A4-CC71D22C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F44786C-ADF3-3236-A7A9-6E9EF1E7A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69E238-7080-FE23-D77F-80A0B03B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1DF18B-F1D4-41FB-3CBB-F7940922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63DB19-7B95-DB99-AB49-8C3FD38A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74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4C7E8A5-EF29-E4DE-80CC-8A57FF55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BC94ED-354C-F6DF-81CD-B6B74D71F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0E532E-69CB-A838-2C4B-8D4AE33FA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D6D6-926F-44FC-903C-ADDB768A6478}" type="datetimeFigureOut">
              <a:rPr lang="pl-PL" smtClean="0"/>
              <a:t>24.10.2022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1E9316-D295-3810-5DA6-343F72491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BFB50D-D197-21D1-3DAA-FD74C1359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18A34-36D1-425B-ACB0-83E0CC10BC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28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>
            <a:hlinkClick r:id="" action="ppaction://ole?verb=0"/>
            <a:extLst>
              <a:ext uri="{FF2B5EF4-FFF2-40B4-BE49-F238E27FC236}">
                <a16:creationId xmlns:a16="http://schemas.microsoft.com/office/drawing/2014/main" id="{12E03296-7A6B-6D4F-3DD1-8EF1D3516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7974"/>
              </p:ext>
            </p:extLst>
          </p:nvPr>
        </p:nvGraphicFramePr>
        <p:xfrm>
          <a:off x="1020390" y="895958"/>
          <a:ext cx="9786025" cy="5408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5834" imgH="3429131" progId="PowerPoint.Show.12">
                  <p:embed/>
                </p:oleObj>
              </mc:Choice>
              <mc:Fallback>
                <p:oleObj name="Presentation" r:id="rId2" imgW="6095834" imgH="3429131" progId="PowerPoint.Show.12">
                  <p:embed/>
                  <p:pic>
                    <p:nvPicPr>
                      <p:cNvPr id="4" name="Obiek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12E03296-7A6B-6D4F-3DD1-8EF1D3516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20390" y="895958"/>
                        <a:ext cx="9786025" cy="5408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AD3E61F0-0D26-C523-7D78-0BACA700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244843"/>
            <a:ext cx="26924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23FA82B1-6CA0-5442-EAAE-2AB55413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82" y="5247667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zasłona, osoba&#10;&#10;Opis wygenerowany automatycznie">
            <a:extLst>
              <a:ext uri="{FF2B5EF4-FFF2-40B4-BE49-F238E27FC236}">
                <a16:creationId xmlns:a16="http://schemas.microsoft.com/office/drawing/2014/main" id="{AEE1CB15-B819-E757-14CE-EDFFAD9FD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r="846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Obraz 2" descr="Obraz zawierający osoba, stojące, zasłona&#10;&#10;Opis wygenerowany automatycznie">
            <a:extLst>
              <a:ext uri="{FF2B5EF4-FFF2-40B4-BE49-F238E27FC236}">
                <a16:creationId xmlns:a16="http://schemas.microsoft.com/office/drawing/2014/main" id="{289334F6-14A0-507B-1C2C-23B45AEE8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r="10419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Obraz 3" descr="Obraz zawierający zasłona, wewnątrz, osoba&#10;&#10;Opis wygenerowany automatycznie">
            <a:extLst>
              <a:ext uri="{FF2B5EF4-FFF2-40B4-BE49-F238E27FC236}">
                <a16:creationId xmlns:a16="http://schemas.microsoft.com/office/drawing/2014/main" id="{04C3BAF9-2C41-E1DB-DAF3-2452C7ECB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r="1262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13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wewnątrz, osoba, sufit, obserwacja&#10;&#10;Opis wygenerowany automatycznie">
            <a:extLst>
              <a:ext uri="{FF2B5EF4-FFF2-40B4-BE49-F238E27FC236}">
                <a16:creationId xmlns:a16="http://schemas.microsoft.com/office/drawing/2014/main" id="{6E0AF423-C7BA-2105-64BC-04B2EF89C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9" r="-2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Obraz 6" descr="Obraz zawierający osoba, sufit, wewnątrz, ściana&#10;&#10;Opis wygenerowany automatycznie">
            <a:extLst>
              <a:ext uri="{FF2B5EF4-FFF2-40B4-BE49-F238E27FC236}">
                <a16:creationId xmlns:a16="http://schemas.microsoft.com/office/drawing/2014/main" id="{0D7EE3AC-C930-2C5D-4CB2-56659768A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9" r="-2" b="5390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Obraz 4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6DD22F78-A081-2A79-2664-5F64F9506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r="-2" b="10415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podłoże, wewnątrz, osoba, stojące&#10;&#10;Opis wygenerowany automatycznie">
            <a:extLst>
              <a:ext uri="{FF2B5EF4-FFF2-40B4-BE49-F238E27FC236}">
                <a16:creationId xmlns:a16="http://schemas.microsoft.com/office/drawing/2014/main" id="{7EFEBAC5-21BA-02CC-7741-3FD089217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1148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az 4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84C3887C-692A-7246-D482-8FBF77410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b="16985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8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F190A11-1275-8BD6-74F2-E8743A162F17}"/>
              </a:ext>
            </a:extLst>
          </p:cNvPr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Odwied</a:t>
            </a:r>
            <a:r>
              <a:rPr lang="pl-PL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zili</a:t>
            </a:r>
            <a:r>
              <a:rPr lang="pl-PL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nas przedstawiciele 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służb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mundurowych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wojsko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straż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pożarna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policja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E956ACC-18BE-4FDF-F17A-9233D45A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5" r="34876" b="1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4" name="Obraz 3" descr="Obraz zawierający zasłona, osoba, stojące, wewnątrz&#10;&#10;Opis wygenerowany automatycznie">
            <a:extLst>
              <a:ext uri="{FF2B5EF4-FFF2-40B4-BE49-F238E27FC236}">
                <a16:creationId xmlns:a16="http://schemas.microsoft.com/office/drawing/2014/main" id="{6968C6EE-16B3-C541-E578-FD6AB0DED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r="6188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318A778-F90C-9D3B-3211-9224F0434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9" r="16402" b="-1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46C930A-B80C-205D-F4C3-9670BA7489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r="2983" b="-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9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FB55020F-9325-8744-2FFE-1B0D8D049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522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Obraz 4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182D7469-FA25-CF6C-4ECE-2D4157AA9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r="-1" b="3135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9" name="Obraz 8" descr="Obraz zawierający wewnątrz, niebieski&#10;&#10;Opis wygenerowany automatycznie">
            <a:extLst>
              <a:ext uri="{FF2B5EF4-FFF2-40B4-BE49-F238E27FC236}">
                <a16:creationId xmlns:a16="http://schemas.microsoft.com/office/drawing/2014/main" id="{FF907F68-30B0-7BED-E5A5-90D0D98F95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2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Obraz 6" descr="Obraz zawierający podłoże, wewnątrz, osoba, osoby&#10;&#10;Opis wygenerowany automatycznie">
            <a:extLst>
              <a:ext uri="{FF2B5EF4-FFF2-40B4-BE49-F238E27FC236}">
                <a16:creationId xmlns:a16="http://schemas.microsoft.com/office/drawing/2014/main" id="{1503914C-A844-CC26-7455-74DB2CB76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r="2565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4AAA6991-1DF8-455A-9991-7F52F9665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osoba, stojące, sufit, wewnątrz&#10;&#10;Opis wygenerowany automatycznie">
            <a:extLst>
              <a:ext uri="{FF2B5EF4-FFF2-40B4-BE49-F238E27FC236}">
                <a16:creationId xmlns:a16="http://schemas.microsoft.com/office/drawing/2014/main" id="{82FC1D93-565E-4ED0-0BFC-D2592A04B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r="3" b="14717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7" name="Obraz 6" descr="Obraz zawierający zasłona, ubrany&#10;&#10;Opis wygenerowany automatycznie">
            <a:extLst>
              <a:ext uri="{FF2B5EF4-FFF2-40B4-BE49-F238E27FC236}">
                <a16:creationId xmlns:a16="http://schemas.microsoft.com/office/drawing/2014/main" id="{B9B157B0-FF06-96FE-1206-452C24EB9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r="11339" b="1"/>
          <a:stretch/>
        </p:blipFill>
        <p:spPr>
          <a:xfrm>
            <a:off x="4968251" y="320039"/>
            <a:ext cx="2249424" cy="4128360"/>
          </a:xfrm>
          <a:prstGeom prst="rect">
            <a:avLst/>
          </a:prstGeom>
        </p:spPr>
      </p:pic>
      <p:pic>
        <p:nvPicPr>
          <p:cNvPr id="9" name="Obraz 8" descr="Obraz zawierający wewnątrz, osoba, ściana, sufit&#10;&#10;Opis wygenerowany automatycznie">
            <a:extLst>
              <a:ext uri="{FF2B5EF4-FFF2-40B4-BE49-F238E27FC236}">
                <a16:creationId xmlns:a16="http://schemas.microsoft.com/office/drawing/2014/main" id="{2DE0826B-6E5D-EEB4-A398-15EFFF0D7A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1" r="-1" b="2558"/>
          <a:stretch/>
        </p:blipFill>
        <p:spPr>
          <a:xfrm>
            <a:off x="320044" y="4540159"/>
            <a:ext cx="2249424" cy="1754580"/>
          </a:xfrm>
          <a:prstGeom prst="rect">
            <a:avLst/>
          </a:prstGeom>
        </p:spPr>
      </p:pic>
      <p:pic>
        <p:nvPicPr>
          <p:cNvPr id="11" name="Obraz 10" descr="Obraz zawierający osoba, wewnątrz, sufit, podłoże&#10;&#10;Opis wygenerowany automatycznie">
            <a:extLst>
              <a:ext uri="{FF2B5EF4-FFF2-40B4-BE49-F238E27FC236}">
                <a16:creationId xmlns:a16="http://schemas.microsoft.com/office/drawing/2014/main" id="{8A30D006-A8E7-76EA-3EF7-4CB324C961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r="4" b="26536"/>
          <a:stretch/>
        </p:blipFill>
        <p:spPr>
          <a:xfrm>
            <a:off x="2645048" y="4540159"/>
            <a:ext cx="4572626" cy="1754580"/>
          </a:xfrm>
          <a:prstGeom prst="rect">
            <a:avLst/>
          </a:prstGeom>
        </p:spPr>
      </p:pic>
      <p:pic>
        <p:nvPicPr>
          <p:cNvPr id="3" name="Obraz 2" descr="Obraz zawierający osoba, wewnątrz, zasłona&#10;&#10;Opis wygenerowany automatycznie">
            <a:extLst>
              <a:ext uri="{FF2B5EF4-FFF2-40B4-BE49-F238E27FC236}">
                <a16:creationId xmlns:a16="http://schemas.microsoft.com/office/drawing/2014/main" id="{F1323D0F-29BF-40F5-1AB9-BB63160202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r="-1" b="-1"/>
          <a:stretch/>
        </p:blipFill>
        <p:spPr>
          <a:xfrm>
            <a:off x="7287920" y="320039"/>
            <a:ext cx="4572626" cy="5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osoba, wewnątrz, mały, młode&#10;&#10;Opis wygenerowany automatycznie">
            <a:extLst>
              <a:ext uri="{FF2B5EF4-FFF2-40B4-BE49-F238E27FC236}">
                <a16:creationId xmlns:a16="http://schemas.microsoft.com/office/drawing/2014/main" id="{BA2A96CA-D9C2-A449-4B31-7D077669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7" r="-2" b="35207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Obraz 2" descr="Obraz zawierający odzież, osoba, przybranie głowy, kask&#10;&#10;Opis wygenerowany automatycznie">
            <a:extLst>
              <a:ext uri="{FF2B5EF4-FFF2-40B4-BE49-F238E27FC236}">
                <a16:creationId xmlns:a16="http://schemas.microsoft.com/office/drawing/2014/main" id="{3D6F44EE-6FC8-163B-034C-C97B265A5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0" r="-2" b="3745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Obraz 6" descr="Obraz zawierający osoba, wewnątrz, podłoże, stojące&#10;&#10;Opis wygenerowany automatycznie">
            <a:extLst>
              <a:ext uri="{FF2B5EF4-FFF2-40B4-BE49-F238E27FC236}">
                <a16:creationId xmlns:a16="http://schemas.microsoft.com/office/drawing/2014/main" id="{9A0587D8-047E-ABBB-5F4B-C6043D29F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r="-2" b="38464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1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zasłona, mężczyzna, wewnątrz, osoba&#10;&#10;Opis wygenerowany automatycznie">
            <a:extLst>
              <a:ext uri="{FF2B5EF4-FFF2-40B4-BE49-F238E27FC236}">
                <a16:creationId xmlns:a16="http://schemas.microsoft.com/office/drawing/2014/main" id="{947F995B-67CE-9F4E-EBEB-898880B77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r="9974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Obraz 6" descr="Obraz zawierający osoba, wewnątrz, sufit, osoby&#10;&#10;Opis wygenerowany automatycznie">
            <a:extLst>
              <a:ext uri="{FF2B5EF4-FFF2-40B4-BE49-F238E27FC236}">
                <a16:creationId xmlns:a16="http://schemas.microsoft.com/office/drawing/2014/main" id="{86B62291-136D-0CFF-E866-F5CD2816FB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9889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Obraz 2" descr="Obraz zawierający wewnątrz, osoba, ściana, dziecko&#10;&#10;Opis wygenerowany automatycznie">
            <a:extLst>
              <a:ext uri="{FF2B5EF4-FFF2-40B4-BE49-F238E27FC236}">
                <a16:creationId xmlns:a16="http://schemas.microsoft.com/office/drawing/2014/main" id="{F2E478FB-62D4-EBC3-96FA-6819647C9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5665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87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795685-3D2C-47A6-A9A8-3BAE022C3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wewnątrz, sufit, grupa&#10;&#10;Opis wygenerowany automatycznie">
            <a:extLst>
              <a:ext uri="{FF2B5EF4-FFF2-40B4-BE49-F238E27FC236}">
                <a16:creationId xmlns:a16="http://schemas.microsoft.com/office/drawing/2014/main" id="{56D9B503-7D11-7E9B-3949-748EC0FA5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1" b="20797"/>
          <a:stretch/>
        </p:blipFill>
        <p:spPr>
          <a:xfrm>
            <a:off x="643426" y="10"/>
            <a:ext cx="10905149" cy="6857990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74E5C9C3-37C9-425E-A935-0CE649921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2526C943-4313-4653-93E0-80AA1FD6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5BDA691-46A7-4C7D-9398-AEAD6CEA7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D5DAA0A-0AC7-40DE-96E8-1DE5C6B0F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5080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C979DDF-895A-1FB5-671A-CCF0A8B17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32" name="Symbol zastępczy zawartości 2">
            <a:extLst>
              <a:ext uri="{FF2B5EF4-FFF2-40B4-BE49-F238E27FC236}">
                <a16:creationId xmlns:a16="http://schemas.microsoft.com/office/drawing/2014/main" id="{823029E3-1230-104D-9459-A6E825E87C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2436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6681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FEC0A7C-98CE-5225-A92D-9F0AA73D2595}"/>
              </a:ext>
            </a:extLst>
          </p:cNvPr>
          <p:cNvSpPr txBox="1"/>
          <p:nvPr/>
        </p:nvSpPr>
        <p:spPr>
          <a:xfrm>
            <a:off x="1524000" y="2245809"/>
            <a:ext cx="9144000" cy="1564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Pokaż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zawód</a:t>
            </a:r>
            <a:r>
              <a:rPr lang="pl-PL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zadanie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ramach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którego</a:t>
            </a:r>
            <a:r>
              <a:rPr lang="pl-PL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uczniowie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klasowo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prezentowali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wybrane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zawody</a:t>
            </a: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25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9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osoba, chłopiec, kolorowy&#10;&#10;Opis wygenerowany automatycznie">
            <a:extLst>
              <a:ext uri="{FF2B5EF4-FFF2-40B4-BE49-F238E27FC236}">
                <a16:creationId xmlns:a16="http://schemas.microsoft.com/office/drawing/2014/main" id="{D94C37B7-9926-13D8-5600-26BD33140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r="176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Obraz 2" descr="Obraz zawierający osoba, pozujący, grupa, wewnątrz&#10;&#10;Opis wygenerowany automatycznie">
            <a:extLst>
              <a:ext uri="{FF2B5EF4-FFF2-40B4-BE49-F238E27FC236}">
                <a16:creationId xmlns:a16="http://schemas.microsoft.com/office/drawing/2014/main" id="{243C9C01-85DC-1C54-205F-BBC447399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r="29565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DD4EC0EE-A80D-0100-CB8C-312B21B27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r="2740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40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, sypialnia&#10;&#10;Opis wygenerowany automatycznie">
            <a:extLst>
              <a:ext uri="{FF2B5EF4-FFF2-40B4-BE49-F238E27FC236}">
                <a16:creationId xmlns:a16="http://schemas.microsoft.com/office/drawing/2014/main" id="{8007923C-719C-327B-8F98-758281A33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b="14617"/>
          <a:stretch/>
        </p:blipFill>
        <p:spPr>
          <a:xfrm>
            <a:off x="457202" y="331601"/>
            <a:ext cx="5426764" cy="2885435"/>
          </a:xfrm>
          <a:prstGeom prst="rect">
            <a:avLst/>
          </a:prstGeom>
        </p:spPr>
      </p:pic>
      <p:pic>
        <p:nvPicPr>
          <p:cNvPr id="5" name="Obraz 4" descr="Obraz zawierający podłoże, wewnątrz, meble, dywanik&#10;&#10;Opis wygenerowany automatycznie">
            <a:extLst>
              <a:ext uri="{FF2B5EF4-FFF2-40B4-BE49-F238E27FC236}">
                <a16:creationId xmlns:a16="http://schemas.microsoft.com/office/drawing/2014/main" id="{7AA42C17-6B6B-4BFB-70AC-A56E2332A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" r="-2" b="-2"/>
          <a:stretch/>
        </p:blipFill>
        <p:spPr>
          <a:xfrm>
            <a:off x="457201" y="3677395"/>
            <a:ext cx="5426764" cy="266796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osoba, wewnątrz, podłoże, stojące&#10;&#10;Opis wygenerowany automatycznie">
            <a:extLst>
              <a:ext uri="{FF2B5EF4-FFF2-40B4-BE49-F238E27FC236}">
                <a16:creationId xmlns:a16="http://schemas.microsoft.com/office/drawing/2014/main" id="{55341F87-3775-37B1-D95E-07715A491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83" y="321734"/>
            <a:ext cx="4537266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2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id="{A6894F5D-DD32-165D-4F87-95C89B766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9" r="14461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pozujący, wewnątrz, grupa&#10;&#10;Opis wygenerowany automatycznie">
            <a:extLst>
              <a:ext uri="{FF2B5EF4-FFF2-40B4-BE49-F238E27FC236}">
                <a16:creationId xmlns:a16="http://schemas.microsoft.com/office/drawing/2014/main" id="{AE222A3A-D3A8-3877-241D-8A65377D9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19626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3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wewnątrz, osoba, pościel&#10;&#10;Opis wygenerowany automatycznie">
            <a:extLst>
              <a:ext uri="{FF2B5EF4-FFF2-40B4-BE49-F238E27FC236}">
                <a16:creationId xmlns:a16="http://schemas.microsoft.com/office/drawing/2014/main" id="{600C7ED3-7418-B137-317B-DC55FB51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r="11882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wewnątrz, podłoże, pozujący&#10;&#10;Opis wygenerowany automatycznie">
            <a:extLst>
              <a:ext uri="{FF2B5EF4-FFF2-40B4-BE49-F238E27FC236}">
                <a16:creationId xmlns:a16="http://schemas.microsoft.com/office/drawing/2014/main" id="{B18C8F49-EBD9-DA30-137F-E9812299A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23024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87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pościel&#10;&#10;Opis wygenerowany automatycznie">
            <a:extLst>
              <a:ext uri="{FF2B5EF4-FFF2-40B4-BE49-F238E27FC236}">
                <a16:creationId xmlns:a16="http://schemas.microsoft.com/office/drawing/2014/main" id="{19C67449-AB20-39DC-C5D8-8787136CB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r="18501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pozujący, grupa, wewnątrz&#10;&#10;Opis wygenerowany automatycznie">
            <a:extLst>
              <a:ext uri="{FF2B5EF4-FFF2-40B4-BE49-F238E27FC236}">
                <a16:creationId xmlns:a16="http://schemas.microsoft.com/office/drawing/2014/main" id="{D6266D0F-84A6-A971-BE1C-D4A5D3322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r="17250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dłoże, ściana, wewnątrz, osoba&#10;&#10;Opis wygenerowany automatycznie">
            <a:extLst>
              <a:ext uri="{FF2B5EF4-FFF2-40B4-BE49-F238E27FC236}">
                <a16:creationId xmlns:a16="http://schemas.microsoft.com/office/drawing/2014/main" id="{769553B3-1DF8-6DB1-9032-91F0AF536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4" r="-2" b="23198"/>
          <a:stretch/>
        </p:blipFill>
        <p:spPr>
          <a:xfrm flipH="1"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Obraz 6" descr="Obraz zawierający dziecko, wewnątrz, mały, młode&#10;&#10;Opis wygenerowany automatycznie">
            <a:extLst>
              <a:ext uri="{FF2B5EF4-FFF2-40B4-BE49-F238E27FC236}">
                <a16:creationId xmlns:a16="http://schemas.microsoft.com/office/drawing/2014/main" id="{A129D336-3009-F20E-30A7-A4893A4BF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6498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15F3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1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podłoże, wewnątrz, grupa&#10;&#10;Opis wygenerowany automatycznie">
            <a:extLst>
              <a:ext uri="{FF2B5EF4-FFF2-40B4-BE49-F238E27FC236}">
                <a16:creationId xmlns:a16="http://schemas.microsoft.com/office/drawing/2014/main" id="{003BC888-806D-9A73-750D-EA346040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tekst, wewnątrz, sypialnia, pozujący&#10;&#10;Opis wygenerowany automatycznie">
            <a:extLst>
              <a:ext uri="{FF2B5EF4-FFF2-40B4-BE49-F238E27FC236}">
                <a16:creationId xmlns:a16="http://schemas.microsoft.com/office/drawing/2014/main" id="{5E92DB23-1527-2EAB-DD38-36DCDE077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r="20410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1786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&#10;&#10;Opis wygenerowany automatycznie">
            <a:extLst>
              <a:ext uri="{FF2B5EF4-FFF2-40B4-BE49-F238E27FC236}">
                <a16:creationId xmlns:a16="http://schemas.microsoft.com/office/drawing/2014/main" id="{C7335959-F119-8265-4D16-E79497BD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9CA9ED6-55B0-E49A-6655-10D463D063F5}"/>
              </a:ext>
            </a:extLst>
          </p:cNvPr>
          <p:cNvSpPr txBox="1"/>
          <p:nvPr/>
        </p:nvSpPr>
        <p:spPr>
          <a:xfrm>
            <a:off x="970908" y="1220919"/>
            <a:ext cx="542578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Spotkanie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zawodem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rodzica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endParaRPr lang="pl-PL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800" b="1" dirty="0">
                <a:latin typeface="+mj-lt"/>
                <a:ea typeface="+mj-ea"/>
                <a:cs typeface="+mj-cs"/>
              </a:rPr>
              <a:t>z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awody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prezentowali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również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rodzice</a:t>
            </a:r>
            <a:r>
              <a:rPr lang="pl-PL" sz="3800" b="1" dirty="0">
                <a:latin typeface="+mj-lt"/>
                <a:ea typeface="+mj-ea"/>
                <a:cs typeface="+mj-cs"/>
              </a:rPr>
              <a:t>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800" b="1" dirty="0">
                <a:latin typeface="+mj-lt"/>
                <a:ea typeface="+mj-ea"/>
                <a:cs typeface="+mj-cs"/>
              </a:rPr>
              <a:t>policjant,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800" b="1" dirty="0">
                <a:latin typeface="+mj-lt"/>
                <a:ea typeface="+mj-ea"/>
                <a:cs typeface="+mj-cs"/>
              </a:rPr>
              <a:t>fizyk,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800" b="1" dirty="0">
                <a:latin typeface="+mj-lt"/>
                <a:ea typeface="+mj-ea"/>
                <a:cs typeface="+mj-cs"/>
              </a:rPr>
              <a:t>fizjoterapeutka i trener wspinaczki sportowej,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800" b="1" dirty="0">
                <a:latin typeface="+mj-lt"/>
                <a:ea typeface="+mj-ea"/>
                <a:cs typeface="+mj-cs"/>
              </a:rPr>
              <a:t>nauczyciel akademicki i dziekan na Politechnice</a:t>
            </a:r>
            <a:endParaRPr lang="en-US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pole tekstowe 2">
            <a:extLst>
              <a:ext uri="{FF2B5EF4-FFF2-40B4-BE49-F238E27FC236}">
                <a16:creationId xmlns:a16="http://schemas.microsoft.com/office/drawing/2014/main" id="{8ED5E638-4A09-9FA5-7BA0-24D4E8D7B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135948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32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, pozujący&#10;&#10;Opis wygenerowany automatycznie">
            <a:extLst>
              <a:ext uri="{FF2B5EF4-FFF2-40B4-BE49-F238E27FC236}">
                <a16:creationId xmlns:a16="http://schemas.microsoft.com/office/drawing/2014/main" id="{F4B47741-DF1B-9E40-D1CB-293154E72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-2" b="4655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Obraz 6" descr="Obraz zawierający tekst, wewnątrz, osoba, pozujący&#10;&#10;Opis wygenerowany automatycznie">
            <a:extLst>
              <a:ext uri="{FF2B5EF4-FFF2-40B4-BE49-F238E27FC236}">
                <a16:creationId xmlns:a16="http://schemas.microsoft.com/office/drawing/2014/main" id="{58E1C557-BAEA-E102-BF34-972B7DB3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r="1" b="599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Obraz 3" descr="Obraz zawierający tekst, osoba, wewnątrz, stojące&#10;&#10;Opis wygenerowany automatycznie">
            <a:extLst>
              <a:ext uri="{FF2B5EF4-FFF2-40B4-BE49-F238E27FC236}">
                <a16:creationId xmlns:a16="http://schemas.microsoft.com/office/drawing/2014/main" id="{5B8AE3AB-C8A9-AE51-67BF-93F659890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839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Obraz 4" descr="Obraz zawierający wewnątrz, osoba, dziecko, chłopiec&#10;&#10;Opis wygenerowany automatycznie">
            <a:extLst>
              <a:ext uri="{FF2B5EF4-FFF2-40B4-BE49-F238E27FC236}">
                <a16:creationId xmlns:a16="http://schemas.microsoft.com/office/drawing/2014/main" id="{79E5F7C5-CE78-6EA5-1E28-959291C648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8" r="-2" b="2905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01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wewnątrz, osoba, pozujący, grupa&#10;&#10;Opis wygenerowany automatycznie">
            <a:extLst>
              <a:ext uri="{FF2B5EF4-FFF2-40B4-BE49-F238E27FC236}">
                <a16:creationId xmlns:a16="http://schemas.microsoft.com/office/drawing/2014/main" id="{662DCC65-D34C-AD7D-5031-D33D5A8E5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14310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Obraz 2" descr="Obraz zawierający osoba&#10;&#10;Opis wygenerowany automatycznie">
            <a:extLst>
              <a:ext uri="{FF2B5EF4-FFF2-40B4-BE49-F238E27FC236}">
                <a16:creationId xmlns:a16="http://schemas.microsoft.com/office/drawing/2014/main" id="{A01C3CEE-5043-550A-51ED-F38D6372E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1038DCBB-6000-1C1E-5DF5-2295AB766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r="9850" b="-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9" name="Obraz 8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1F6D93FA-632D-FDED-C80B-EC0C1CEAA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24086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27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wewnątrz, osoba, grupa&#10;&#10;Opis wygenerowany automatycznie">
            <a:extLst>
              <a:ext uri="{FF2B5EF4-FFF2-40B4-BE49-F238E27FC236}">
                <a16:creationId xmlns:a16="http://schemas.microsoft.com/office/drawing/2014/main" id="{06B5F044-F89E-D27A-6CBE-098415B00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r="-2" b="5006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Obraz 6" descr="Obraz zawierający osoba, wewnątrz, ściana, grupa&#10;&#10;Opis wygenerowany automatycznie">
            <a:extLst>
              <a:ext uri="{FF2B5EF4-FFF2-40B4-BE49-F238E27FC236}">
                <a16:creationId xmlns:a16="http://schemas.microsoft.com/office/drawing/2014/main" id="{2FD739C0-910A-B5E9-D1A2-E68F91CD9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2" r="-2" b="556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Obraz 2" descr="Obraz zawierający tekst, wewnątrz, osoba, podłoże&#10;&#10;Opis wygenerowany automatycznie">
            <a:extLst>
              <a:ext uri="{FF2B5EF4-FFF2-40B4-BE49-F238E27FC236}">
                <a16:creationId xmlns:a16="http://schemas.microsoft.com/office/drawing/2014/main" id="{4D209052-8C35-FF1F-EF2D-87F8938AC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245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61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tekst, osoba, dziecko, chłopiec&#10;&#10;Opis wygenerowany automatycznie">
            <a:extLst>
              <a:ext uri="{FF2B5EF4-FFF2-40B4-BE49-F238E27FC236}">
                <a16:creationId xmlns:a16="http://schemas.microsoft.com/office/drawing/2014/main" id="{64A86A9E-63D4-C392-FDD2-AB0D45B77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r="3267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Obraz 2" descr="Obraz zawierający osoba, wewnątrz, ściana, podłoże&#10;&#10;Opis wygenerowany automatycznie">
            <a:extLst>
              <a:ext uri="{FF2B5EF4-FFF2-40B4-BE49-F238E27FC236}">
                <a16:creationId xmlns:a16="http://schemas.microsoft.com/office/drawing/2014/main" id="{66B76D0F-9C77-57BC-1C70-E3961D7AC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r="-2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4" name="Obraz 3" descr="Obraz zawierający osoba, wewnątrz, grupa, pozujący&#10;&#10;Opis wygenerowany automatycznie">
            <a:extLst>
              <a:ext uri="{FF2B5EF4-FFF2-40B4-BE49-F238E27FC236}">
                <a16:creationId xmlns:a16="http://schemas.microsoft.com/office/drawing/2014/main" id="{29C16D0B-2ACD-41E1-543D-C6DB2FAF4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5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Obraz 4" descr="Obraz zawierający osoba, dziecko, wewnątrz, mały&#10;&#10;Opis wygenerowany automatycznie">
            <a:extLst>
              <a:ext uri="{FF2B5EF4-FFF2-40B4-BE49-F238E27FC236}">
                <a16:creationId xmlns:a16="http://schemas.microsoft.com/office/drawing/2014/main" id="{10001D18-4CBD-645F-2EF1-06F7CDC7D1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3804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67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os gazet">
            <a:extLst>
              <a:ext uri="{FF2B5EF4-FFF2-40B4-BE49-F238E27FC236}">
                <a16:creationId xmlns:a16="http://schemas.microsoft.com/office/drawing/2014/main" id="{208AB485-8161-98FB-21BF-4DEFB4243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10" b="2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6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9794D73-7B84-8FC3-D5C6-D33BD6B33283}"/>
              </a:ext>
            </a:extLst>
          </p:cNvPr>
          <p:cNvSpPr txBox="1"/>
          <p:nvPr/>
        </p:nvSpPr>
        <p:spPr>
          <a:xfrm>
            <a:off x="643467" y="795509"/>
            <a:ext cx="4092525" cy="2798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Narysuj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wymarzony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zawód</a:t>
            </a:r>
            <a:r>
              <a:rPr lang="en-US" sz="4000" b="1" dirty="0">
                <a:latin typeface="+mj-lt"/>
                <a:ea typeface="+mj-ea"/>
                <a:cs typeface="+mj-cs"/>
              </a:rPr>
              <a:t>,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swoje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mocne</a:t>
            </a:r>
            <a:br>
              <a:rPr lang="pl-PL" sz="4000" b="1" dirty="0">
                <a:latin typeface="+mj-lt"/>
                <a:ea typeface="+mj-ea"/>
                <a:cs typeface="+mj-cs"/>
              </a:rPr>
            </a:b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słabe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strony</a:t>
            </a:r>
            <a:r>
              <a:rPr lang="pl-PL" sz="4000" b="1" dirty="0">
                <a:latin typeface="+mj-lt"/>
                <a:ea typeface="+mj-ea"/>
                <a:cs typeface="+mj-cs"/>
              </a:rPr>
              <a:t> oraz drzewo genealogiczne rodziny –kolejne zadania zawodowe w edukacji wczesnoszkolnej 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Oval 18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67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223431-2CA2-00AF-A20C-E5BA2CCC8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12106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Obraz 6" descr="Obraz zawierający tekst, pościel&#10;&#10;Opis wygenerowany automatycznie">
            <a:extLst>
              <a:ext uri="{FF2B5EF4-FFF2-40B4-BE49-F238E27FC236}">
                <a16:creationId xmlns:a16="http://schemas.microsoft.com/office/drawing/2014/main" id="{EAABF93A-3F34-A560-6BC7-CB53F9278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3156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Obraz 2" descr="Obraz zawierający tekst, różny, kilka&#10;&#10;Opis wygenerowany automatycznie">
            <a:extLst>
              <a:ext uri="{FF2B5EF4-FFF2-40B4-BE49-F238E27FC236}">
                <a16:creationId xmlns:a16="http://schemas.microsoft.com/office/drawing/2014/main" id="{0D5821D8-3BB0-8554-75A7-1F5A3472C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34388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2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004007F-28F4-A324-A0E1-A796968E3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r="1" b="3817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Obraz 6" descr="Obraz zawierający tekst, osoba, dziecko, dziewczynka&#10;&#10;Opis wygenerowany automatycznie">
            <a:extLst>
              <a:ext uri="{FF2B5EF4-FFF2-40B4-BE49-F238E27FC236}">
                <a16:creationId xmlns:a16="http://schemas.microsoft.com/office/drawing/2014/main" id="{EE12F686-7776-DC83-2A7C-1C32F12B2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 r="1" b="25493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0A3DD6-849F-2526-2FF9-8355CB0DC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r="3" b="15064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4103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5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27">
            <a:extLst>
              <a:ext uri="{FF2B5EF4-FFF2-40B4-BE49-F238E27FC236}">
                <a16:creationId xmlns:a16="http://schemas.microsoft.com/office/drawing/2014/main" id="{9AD93FD3-7DF2-4DC8-BD55-8B2EB5F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579"/>
            <a:ext cx="8109718" cy="4604421"/>
          </a:xfrm>
          <a:custGeom>
            <a:avLst/>
            <a:gdLst>
              <a:gd name="connsiteX0" fmla="*/ 7381313 w 8109718"/>
              <a:gd name="connsiteY0" fmla="*/ 1839459 h 4604421"/>
              <a:gd name="connsiteX1" fmla="*/ 7381313 w 8109718"/>
              <a:gd name="connsiteY1" fmla="*/ 1853646 h 4604421"/>
              <a:gd name="connsiteX2" fmla="*/ 7379359 w 8109718"/>
              <a:gd name="connsiteY2" fmla="*/ 1846552 h 4604421"/>
              <a:gd name="connsiteX3" fmla="*/ 1321854 w 8109718"/>
              <a:gd name="connsiteY3" fmla="*/ 0 h 4604421"/>
              <a:gd name="connsiteX4" fmla="*/ 5365317 w 8109718"/>
              <a:gd name="connsiteY4" fmla="*/ 0 h 4604421"/>
              <a:gd name="connsiteX5" fmla="*/ 5985373 w 8109718"/>
              <a:gd name="connsiteY5" fmla="*/ 365439 h 4604421"/>
              <a:gd name="connsiteX6" fmla="*/ 8011470 w 8109718"/>
              <a:gd name="connsiteY6" fmla="*/ 3854515 h 4604421"/>
              <a:gd name="connsiteX7" fmla="*/ 8011470 w 8109718"/>
              <a:gd name="connsiteY7" fmla="*/ 4567993 h 4604421"/>
              <a:gd name="connsiteX8" fmla="*/ 7998115 w 8109718"/>
              <a:gd name="connsiteY8" fmla="*/ 4590992 h 4604421"/>
              <a:gd name="connsiteX9" fmla="*/ 7990317 w 8109718"/>
              <a:gd name="connsiteY9" fmla="*/ 4604421 h 4604421"/>
              <a:gd name="connsiteX10" fmla="*/ 0 w 8109718"/>
              <a:gd name="connsiteY10" fmla="*/ 4604421 h 4604421"/>
              <a:gd name="connsiteX11" fmla="*/ 0 w 8109718"/>
              <a:gd name="connsiteY11" fmla="*/ 1564110 h 4604421"/>
              <a:gd name="connsiteX12" fmla="*/ 27177 w 8109718"/>
              <a:gd name="connsiteY12" fmla="*/ 1517107 h 4604421"/>
              <a:gd name="connsiteX13" fmla="*/ 693065 w 8109718"/>
              <a:gd name="connsiteY13" fmla="*/ 365439 h 4604421"/>
              <a:gd name="connsiteX14" fmla="*/ 1321854 w 8109718"/>
              <a:gd name="connsiteY14" fmla="*/ 0 h 460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604421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98115" y="4590992"/>
                </a:cubicBezTo>
                <a:lnTo>
                  <a:pt x="7990317" y="4604421"/>
                </a:lnTo>
                <a:lnTo>
                  <a:pt x="0" y="4604421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956571CF-1434-4180-A385-D4AC63B6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827416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: Shape 31">
            <a:extLst>
              <a:ext uri="{FF2B5EF4-FFF2-40B4-BE49-F238E27FC236}">
                <a16:creationId xmlns:a16="http://schemas.microsoft.com/office/drawing/2014/main" id="{19D0EF7D-8D7F-4A18-A68B-92E2D4487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825104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70F868-28FE-4B38-8FC7-E9C841B83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567451"/>
            <a:ext cx="1128382" cy="847206"/>
            <a:chOff x="5307830" y="325570"/>
            <a:chExt cx="1128382" cy="847206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E5BF88F-B1F5-4A09-887A-B5CA246CA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D8984A5C-991A-40D3-A4C9-7E0DCA2A7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24103D0-7855-D8D2-3FB5-A3505841BFE1}"/>
              </a:ext>
            </a:extLst>
          </p:cNvPr>
          <p:cNvSpPr txBox="1"/>
          <p:nvPr/>
        </p:nvSpPr>
        <p:spPr>
          <a:xfrm>
            <a:off x="965199" y="2912937"/>
            <a:ext cx="4741917" cy="30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Uczniowie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udali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się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pl-PL" sz="2400" b="1" dirty="0">
                <a:solidFill>
                  <a:schemeClr val="bg1"/>
                </a:solidFill>
              </a:rPr>
              <a:t>również </a:t>
            </a:r>
            <a:r>
              <a:rPr lang="en-US" sz="2400" b="1" dirty="0">
                <a:solidFill>
                  <a:schemeClr val="bg1"/>
                </a:solidFill>
              </a:rPr>
              <a:t>do </a:t>
            </a:r>
            <a:r>
              <a:rPr lang="en-US" sz="2400" b="1" dirty="0" err="1">
                <a:solidFill>
                  <a:schemeClr val="bg1"/>
                </a:solidFill>
              </a:rPr>
              <a:t>zakładów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pracy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 err="1">
                <a:solidFill>
                  <a:schemeClr val="bg1"/>
                </a:solidFill>
              </a:rPr>
              <a:t>szwalnia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piekarnia</a:t>
            </a:r>
            <a:r>
              <a:rPr lang="pl-PL" sz="2400" b="1" dirty="0">
                <a:solidFill>
                  <a:schemeClr val="bg1"/>
                </a:solidFill>
              </a:rPr>
              <a:t>, poczta, ośrodek edukacyjno-przyrodniczy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52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5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osoba, osoby&#10;&#10;Opis wygenerowany automatycznie">
            <a:extLst>
              <a:ext uri="{FF2B5EF4-FFF2-40B4-BE49-F238E27FC236}">
                <a16:creationId xmlns:a16="http://schemas.microsoft.com/office/drawing/2014/main" id="{AFC7AC67-0E1A-6119-5C86-3F9470AE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6" b="25785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4" name="Obraz 3" descr="Obraz zawierający osoba, dziecko, mały&#10;&#10;Opis wygenerowany automatycznie">
            <a:extLst>
              <a:ext uri="{FF2B5EF4-FFF2-40B4-BE49-F238E27FC236}">
                <a16:creationId xmlns:a16="http://schemas.microsoft.com/office/drawing/2014/main" id="{E05234BB-F8E3-0AED-A178-A3BFC5830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469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5" name="Obraz 4" descr="Obraz zawierający osoba, osoby, grupa, tłum&#10;&#10;Opis wygenerowany automatycznie">
            <a:extLst>
              <a:ext uri="{FF2B5EF4-FFF2-40B4-BE49-F238E27FC236}">
                <a16:creationId xmlns:a16="http://schemas.microsoft.com/office/drawing/2014/main" id="{8A103257-DA82-98B5-73CF-3C37A53E1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-6" b="18481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7" name="Obraz 6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1FF3E1DB-25D3-9890-F43D-0B9A6C1FD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7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4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ewnętrzne, osoba, budynek, niebo&#10;&#10;Opis wygenerowany automatycznie">
            <a:extLst>
              <a:ext uri="{FF2B5EF4-FFF2-40B4-BE49-F238E27FC236}">
                <a16:creationId xmlns:a16="http://schemas.microsoft.com/office/drawing/2014/main" id="{2D009225-56D7-8330-5D0B-C121EB650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2465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az 4" descr="Obraz zawierający osoba, wewnątrz, osoby, grupa&#10;&#10;Opis wygenerowany automatycznie">
            <a:extLst>
              <a:ext uri="{FF2B5EF4-FFF2-40B4-BE49-F238E27FC236}">
                <a16:creationId xmlns:a16="http://schemas.microsoft.com/office/drawing/2014/main" id="{01640321-5FD0-06D6-9292-CEA9FD763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18271" b="-1"/>
          <a:stretch/>
        </p:blipFill>
        <p:spPr>
          <a:xfrm>
            <a:off x="6176432" y="621696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8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2">
            <a:extLst>
              <a:ext uri="{FF2B5EF4-FFF2-40B4-BE49-F238E27FC236}">
                <a16:creationId xmlns:a16="http://schemas.microsoft.com/office/drawing/2014/main" id="{0CBF2BAF-CBFF-D065-BFD2-59FCE7AC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86" name="pole tekstowe 8">
            <a:extLst>
              <a:ext uri="{FF2B5EF4-FFF2-40B4-BE49-F238E27FC236}">
                <a16:creationId xmlns:a16="http://schemas.microsoft.com/office/drawing/2014/main" id="{A5C2A45A-485D-5081-B1C3-9D233F9789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1924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1540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20D22C-8B35-1BE9-D6F4-C9123009E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r="19890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Obraz 6" descr="Obraz zawierający osoba, podłoże, grupa, zewnętrzne&#10;&#10;Opis wygenerowany automatycznie">
            <a:extLst>
              <a:ext uri="{FF2B5EF4-FFF2-40B4-BE49-F238E27FC236}">
                <a16:creationId xmlns:a16="http://schemas.microsoft.com/office/drawing/2014/main" id="{69D29594-885F-2677-E4F6-645461EF2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6539" b="-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Obraz 2" descr="Obraz zawierający tekst, wewnątrz, podłoże, osoba&#10;&#10;Opis wygenerowany automatycznie">
            <a:extLst>
              <a:ext uri="{FF2B5EF4-FFF2-40B4-BE49-F238E27FC236}">
                <a16:creationId xmlns:a16="http://schemas.microsoft.com/office/drawing/2014/main" id="{B0F84A32-F97F-C6A0-542E-206FDDFCD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3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0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tekst, wewnątrz, gotowanie, kilka&#10;&#10;Opis wygenerowany automatycznie">
            <a:extLst>
              <a:ext uri="{FF2B5EF4-FFF2-40B4-BE49-F238E27FC236}">
                <a16:creationId xmlns:a16="http://schemas.microsoft.com/office/drawing/2014/main" id="{CFEFA843-4696-CD82-A174-5C6146524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r="31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Obraz 6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31BF3233-9074-CB24-ED0B-80F47D510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16846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Obraz 2" descr="Obraz zawierający osoba, rodzina&#10;&#10;Opis wygenerowany automatycznie">
            <a:extLst>
              <a:ext uri="{FF2B5EF4-FFF2-40B4-BE49-F238E27FC236}">
                <a16:creationId xmlns:a16="http://schemas.microsoft.com/office/drawing/2014/main" id="{3330479E-37FC-5DA0-6C58-935ABBDEE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11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6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6B2449-FF07-47FC-AA19-DB68D98F3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94261F-1ED3-4E90-88E6-134791440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716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8BEEEE3-C3B3-488F-E0E0-6982952487B4}"/>
              </a:ext>
            </a:extLst>
          </p:cNvPr>
          <p:cNvSpPr txBox="1"/>
          <p:nvPr/>
        </p:nvSpPr>
        <p:spPr>
          <a:xfrm>
            <a:off x="1578043" y="590062"/>
            <a:ext cx="5347266" cy="2838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Odbyły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warsztaty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pt. „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Mały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kucharz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052961-5ADC-4465-9B95-E6D4A490D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696" y="1606411"/>
            <a:ext cx="46545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27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Kafelki">
            <a:extLst>
              <a:ext uri="{FF2B5EF4-FFF2-40B4-BE49-F238E27FC236}">
                <a16:creationId xmlns:a16="http://schemas.microsoft.com/office/drawing/2014/main" id="{7D811213-C8B3-5400-3DA4-E32089A5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4411" y="1430208"/>
            <a:ext cx="3997583" cy="39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stół, osoba, wewnątrz&#10;&#10;Opis wygenerowany automatycznie">
            <a:extLst>
              <a:ext uri="{FF2B5EF4-FFF2-40B4-BE49-F238E27FC236}">
                <a16:creationId xmlns:a16="http://schemas.microsoft.com/office/drawing/2014/main" id="{E9B1B65D-2AA7-B1C6-A254-5FB374CE1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r="-3" b="774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stół, żywność, talerz, wewnątrz&#10;&#10;Opis wygenerowany automatycznie">
            <a:extLst>
              <a:ext uri="{FF2B5EF4-FFF2-40B4-BE49-F238E27FC236}">
                <a16:creationId xmlns:a16="http://schemas.microsoft.com/office/drawing/2014/main" id="{704A7493-939D-D6C2-F0FC-0F148517A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r="-3" b="724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2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AAD98D1C-F2EB-49D5-899B-086F7E26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59849" y="-479"/>
            <a:ext cx="9132151" cy="6858478"/>
          </a:xfrm>
          <a:custGeom>
            <a:avLst/>
            <a:gdLst>
              <a:gd name="connsiteX0" fmla="*/ 5955776 w 9132151"/>
              <a:gd name="connsiteY0" fmla="*/ 0 h 6858478"/>
              <a:gd name="connsiteX1" fmla="*/ 5950199 w 9132151"/>
              <a:gd name="connsiteY1" fmla="*/ 0 h 6858478"/>
              <a:gd name="connsiteX2" fmla="*/ 4883971 w 9132151"/>
              <a:gd name="connsiteY2" fmla="*/ 0 h 6858478"/>
              <a:gd name="connsiteX3" fmla="*/ 0 w 9132151"/>
              <a:gd name="connsiteY3" fmla="*/ 0 h 6858478"/>
              <a:gd name="connsiteX4" fmla="*/ 0 w 9132151"/>
              <a:gd name="connsiteY4" fmla="*/ 6857916 h 6858478"/>
              <a:gd name="connsiteX5" fmla="*/ 1707856 w 9132151"/>
              <a:gd name="connsiteY5" fmla="*/ 6857916 h 6858478"/>
              <a:gd name="connsiteX6" fmla="*/ 1707596 w 9132151"/>
              <a:gd name="connsiteY6" fmla="*/ 6858478 h 6858478"/>
              <a:gd name="connsiteX7" fmla="*/ 9132151 w 9132151"/>
              <a:gd name="connsiteY7" fmla="*/ 6858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2151" h="6858478">
                <a:moveTo>
                  <a:pt x="5955776" y="0"/>
                </a:moveTo>
                <a:lnTo>
                  <a:pt x="5950199" y="0"/>
                </a:lnTo>
                <a:lnTo>
                  <a:pt x="4883971" y="0"/>
                </a:lnTo>
                <a:lnTo>
                  <a:pt x="0" y="0"/>
                </a:lnTo>
                <a:lnTo>
                  <a:pt x="0" y="6857916"/>
                </a:lnTo>
                <a:lnTo>
                  <a:pt x="1707856" y="6857916"/>
                </a:lnTo>
                <a:lnTo>
                  <a:pt x="1707596" y="6858478"/>
                </a:lnTo>
                <a:lnTo>
                  <a:pt x="9132151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7B4CA2D6-8008-4CEE-8D65-E6BE5477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69312" y="-3325"/>
            <a:ext cx="8722688" cy="6861324"/>
          </a:xfrm>
          <a:custGeom>
            <a:avLst/>
            <a:gdLst>
              <a:gd name="connsiteX0" fmla="*/ 5560897 w 8722688"/>
              <a:gd name="connsiteY0" fmla="*/ 0 h 6861324"/>
              <a:gd name="connsiteX1" fmla="*/ 5555346 w 8722688"/>
              <a:gd name="connsiteY1" fmla="*/ 0 h 6861324"/>
              <a:gd name="connsiteX2" fmla="*/ 4494013 w 8722688"/>
              <a:gd name="connsiteY2" fmla="*/ 0 h 6861324"/>
              <a:gd name="connsiteX3" fmla="*/ 681726 w 8722688"/>
              <a:gd name="connsiteY3" fmla="*/ 0 h 6861324"/>
              <a:gd name="connsiteX4" fmla="*/ 681726 w 8722688"/>
              <a:gd name="connsiteY4" fmla="*/ 479 h 6861324"/>
              <a:gd name="connsiteX5" fmla="*/ 0 w 8722688"/>
              <a:gd name="connsiteY5" fmla="*/ 479 h 6861324"/>
              <a:gd name="connsiteX6" fmla="*/ 0 w 8722688"/>
              <a:gd name="connsiteY6" fmla="*/ 6861324 h 6861324"/>
              <a:gd name="connsiteX7" fmla="*/ 2429574 w 8722688"/>
              <a:gd name="connsiteY7" fmla="*/ 6861324 h 6861324"/>
              <a:gd name="connsiteX8" fmla="*/ 2429574 w 8722688"/>
              <a:gd name="connsiteY8" fmla="*/ 6861323 h 6861324"/>
              <a:gd name="connsiteX9" fmla="*/ 8368134 w 8722688"/>
              <a:gd name="connsiteY9" fmla="*/ 6861323 h 6861324"/>
              <a:gd name="connsiteX10" fmla="*/ 8366822 w 8722688"/>
              <a:gd name="connsiteY10" fmla="*/ 6858478 h 6861324"/>
              <a:gd name="connsiteX11" fmla="*/ 8722688 w 8722688"/>
              <a:gd name="connsiteY11" fmla="*/ 6858478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22688" h="6861324">
                <a:moveTo>
                  <a:pt x="5560897" y="0"/>
                </a:moveTo>
                <a:lnTo>
                  <a:pt x="5555346" y="0"/>
                </a:lnTo>
                <a:lnTo>
                  <a:pt x="4494013" y="0"/>
                </a:lnTo>
                <a:lnTo>
                  <a:pt x="681726" y="0"/>
                </a:lnTo>
                <a:lnTo>
                  <a:pt x="681726" y="479"/>
                </a:lnTo>
                <a:lnTo>
                  <a:pt x="0" y="479"/>
                </a:lnTo>
                <a:lnTo>
                  <a:pt x="0" y="6861324"/>
                </a:lnTo>
                <a:lnTo>
                  <a:pt x="2429574" y="6861324"/>
                </a:lnTo>
                <a:lnTo>
                  <a:pt x="2429574" y="6861323"/>
                </a:lnTo>
                <a:lnTo>
                  <a:pt x="8368134" y="6861323"/>
                </a:lnTo>
                <a:lnTo>
                  <a:pt x="8366822" y="6858478"/>
                </a:lnTo>
                <a:lnTo>
                  <a:pt x="8722688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66D6F9-3320-9BE5-CB4B-2A860C6B0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48" y="704850"/>
            <a:ext cx="3751697" cy="2978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l-PL" sz="37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MIEJSKI ZESPÓŁ PORADNI</a:t>
            </a:r>
            <a:br>
              <a:rPr kumimoji="0" lang="en-US" altLang="pl-PL" sz="37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kumimoji="0" lang="en-US" altLang="pl-PL" sz="37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PSYCHOLOGICZNO-PEDAGOGICZNYCH</a:t>
            </a:r>
            <a:br>
              <a:rPr kumimoji="0" lang="en-US" altLang="pl-PL" sz="37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kumimoji="0" lang="en-US" altLang="pl-PL" sz="37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 KIELCACH</a:t>
            </a:r>
            <a:endParaRPr kumimoji="0" lang="en-US" altLang="pl-PL" sz="37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90835F9-0C7F-7FBA-2DBB-C96E94955C92}"/>
              </a:ext>
            </a:extLst>
          </p:cNvPr>
          <p:cNvSpPr txBox="1"/>
          <p:nvPr/>
        </p:nvSpPr>
        <p:spPr>
          <a:xfrm>
            <a:off x="6121400" y="939800"/>
            <a:ext cx="5232400" cy="484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100" b="1" dirty="0" err="1"/>
              <a:t>Odbyły</a:t>
            </a:r>
            <a:r>
              <a:rPr lang="en-US" sz="2100" b="1" dirty="0"/>
              <a:t> </a:t>
            </a:r>
            <a:r>
              <a:rPr lang="en-US" sz="2100" b="1" dirty="0" err="1"/>
              <a:t>się</a:t>
            </a:r>
            <a:r>
              <a:rPr lang="en-US" sz="2100" b="1" dirty="0"/>
              <a:t> </a:t>
            </a:r>
            <a:r>
              <a:rPr lang="en-US" sz="2100" b="1" dirty="0" err="1"/>
              <a:t>warsztaty</a:t>
            </a:r>
            <a:r>
              <a:rPr lang="en-US" sz="2100" b="1" dirty="0"/>
              <a:t> </a:t>
            </a:r>
            <a:endParaRPr lang="pl-PL" sz="2100" b="1" dirty="0"/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100" b="1" dirty="0"/>
              <a:t>„</a:t>
            </a:r>
            <a:r>
              <a:rPr lang="en-US" sz="2100" b="1" dirty="0" err="1">
                <a:effectLst/>
              </a:rPr>
              <a:t>Strategia</a:t>
            </a: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planowania</a:t>
            </a: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przyszłości</a:t>
            </a:r>
            <a:r>
              <a:rPr lang="en-US" sz="2100" b="1" dirty="0">
                <a:effectLst/>
              </a:rPr>
              <a:t>” ,</a:t>
            </a:r>
            <a:endParaRPr lang="pl-PL" sz="2100" b="1" dirty="0">
              <a:effectLst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które</a:t>
            </a: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przeprowadził</a:t>
            </a:r>
            <a:endParaRPr lang="pl-PL" sz="2100" b="1" dirty="0">
              <a:effectLst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pl-PL" sz="2100" b="1" dirty="0">
              <a:effectLst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100" b="1" dirty="0">
                <a:effectLst/>
              </a:rPr>
              <a:t> Andrzej </a:t>
            </a:r>
            <a:r>
              <a:rPr lang="en-US" sz="2100" b="1" dirty="0" err="1">
                <a:effectLst/>
              </a:rPr>
              <a:t>Siwoń</a:t>
            </a:r>
            <a:r>
              <a:rPr lang="en-US" sz="2100" b="1" dirty="0">
                <a:effectLst/>
              </a:rPr>
              <a:t> </a:t>
            </a:r>
            <a:endParaRPr lang="pl-PL" sz="2100" b="1" dirty="0">
              <a:effectLst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pl-PL" sz="2100" b="1" dirty="0">
              <a:effectLst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100" b="1" dirty="0">
                <a:effectLst/>
              </a:rPr>
              <a:t>-</a:t>
            </a:r>
            <a:r>
              <a:rPr lang="en-US" sz="2100" b="1" dirty="0" err="1">
                <a:effectLst/>
              </a:rPr>
              <a:t>doradca</a:t>
            </a: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metodyczny</a:t>
            </a:r>
            <a:r>
              <a:rPr lang="en-US" sz="2100" b="1" dirty="0">
                <a:effectLst/>
              </a:rPr>
              <a:t> </a:t>
            </a:r>
            <a:br>
              <a:rPr lang="en-US" sz="2100" b="1" dirty="0">
                <a:effectLst/>
              </a:rPr>
            </a:br>
            <a:r>
              <a:rPr lang="en-US" sz="2100" b="1" dirty="0" err="1">
                <a:effectLst/>
              </a:rPr>
              <a:t>i</a:t>
            </a: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zawodowy</a:t>
            </a:r>
            <a:r>
              <a:rPr lang="en-US" sz="2100" b="1" dirty="0">
                <a:effectLst/>
              </a:rPr>
              <a:t> </a:t>
            </a:r>
            <a:endParaRPr lang="pl-PL" sz="2100" b="1" dirty="0">
              <a:effectLst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100" b="1" dirty="0">
                <a:effectLst/>
              </a:rPr>
              <a:t>z </a:t>
            </a:r>
            <a:r>
              <a:rPr lang="en-US" sz="2100" b="1" dirty="0" err="1">
                <a:effectLst/>
              </a:rPr>
              <a:t>Poradni</a:t>
            </a:r>
            <a:r>
              <a:rPr lang="en-US" sz="2100" b="1" dirty="0">
                <a:effectLst/>
              </a:rPr>
              <a:t> </a:t>
            </a:r>
            <a:r>
              <a:rPr lang="en-US" sz="2100" b="1" dirty="0" err="1">
                <a:effectLst/>
              </a:rPr>
              <a:t>Psychologiczno</a:t>
            </a:r>
            <a:r>
              <a:rPr lang="en-US" sz="2100" b="1" dirty="0">
                <a:effectLst/>
              </a:rPr>
              <a:t>- </a:t>
            </a:r>
            <a:r>
              <a:rPr lang="en-US" sz="2100" b="1" dirty="0" err="1">
                <a:effectLst/>
              </a:rPr>
              <a:t>Pedagogicznej</a:t>
            </a:r>
            <a:r>
              <a:rPr lang="en-US" sz="2100" b="1" dirty="0">
                <a:effectLst/>
              </a:rPr>
              <a:t> </a:t>
            </a:r>
            <a:br>
              <a:rPr lang="en-US" sz="2100" b="1" dirty="0">
                <a:effectLst/>
              </a:rPr>
            </a:br>
            <a:r>
              <a:rPr lang="en-US" sz="2100" b="1" dirty="0">
                <a:effectLst/>
              </a:rPr>
              <a:t>w </a:t>
            </a:r>
            <a:r>
              <a:rPr lang="en-US" sz="2100" b="1" dirty="0" err="1">
                <a:effectLst/>
              </a:rPr>
              <a:t>Kielcach</a:t>
            </a:r>
            <a:r>
              <a:rPr lang="en-US" sz="2100" b="1" dirty="0">
                <a:effectLst/>
              </a:rPr>
              <a:t> </a:t>
            </a:r>
          </a:p>
          <a:p>
            <a:pPr marL="2603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100" dirty="0">
              <a:effectLst/>
            </a:endParaRPr>
          </a:p>
          <a:p>
            <a:pPr marL="2603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10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1028" name="Picture 4" descr="Obraz zawierający tekst&#10;&#10;Opis wygenerowany automatycznie">
            <a:extLst>
              <a:ext uri="{FF2B5EF4-FFF2-40B4-BE49-F238E27FC236}">
                <a16:creationId xmlns:a16="http://schemas.microsoft.com/office/drawing/2014/main" id="{B097D0F7-92CA-D82A-F0D7-E949E979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braz zawierający tekst, clipart&#10;&#10;Opis wygenerowany automatycznie">
            <a:extLst>
              <a:ext uri="{FF2B5EF4-FFF2-40B4-BE49-F238E27FC236}">
                <a16:creationId xmlns:a16="http://schemas.microsoft.com/office/drawing/2014/main" id="{76F990A2-DB0D-1219-C473-46FF988B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2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grupa, osoby, sala konferencyjna&#10;&#10;Opis wygenerowany automatycznie">
            <a:extLst>
              <a:ext uri="{FF2B5EF4-FFF2-40B4-BE49-F238E27FC236}">
                <a16:creationId xmlns:a16="http://schemas.microsoft.com/office/drawing/2014/main" id="{2E8BD699-0E71-DBE5-9CFB-9AAC52F0E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 flipH="1"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osoba, wewnątrz, osoby&#10;&#10;Opis wygenerowany automatycznie">
            <a:extLst>
              <a:ext uri="{FF2B5EF4-FFF2-40B4-BE49-F238E27FC236}">
                <a16:creationId xmlns:a16="http://schemas.microsoft.com/office/drawing/2014/main" id="{CB278AF4-8A9A-AC65-F8BC-C25F780FC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r="12226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52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ęce z nadgarstkami i wzajemnie połączone w celu utworzenia okręgu">
            <a:extLst>
              <a:ext uri="{FF2B5EF4-FFF2-40B4-BE49-F238E27FC236}">
                <a16:creationId xmlns:a16="http://schemas.microsoft.com/office/drawing/2014/main" id="{F19E1A1D-006D-5245-7B7E-D00B603B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9" r="1124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7A57A95-CAA5-5337-68E4-7238A646B612}"/>
              </a:ext>
            </a:extLst>
          </p:cNvPr>
          <p:cNvSpPr txBox="1"/>
          <p:nvPr/>
        </p:nvSpPr>
        <p:spPr>
          <a:xfrm>
            <a:off x="7528564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Wszystkim</a:t>
            </a:r>
            <a:r>
              <a:rPr lang="en-US" sz="2000" dirty="0"/>
              <a:t>, </a:t>
            </a:r>
            <a:r>
              <a:rPr lang="en-US" sz="2000" dirty="0" err="1"/>
              <a:t>którzy</a:t>
            </a:r>
            <a:r>
              <a:rPr lang="en-US" sz="2000" dirty="0"/>
              <a:t> </a:t>
            </a:r>
            <a:r>
              <a:rPr lang="en-US" sz="2000" dirty="0" err="1"/>
              <a:t>pomogli</a:t>
            </a:r>
            <a:r>
              <a:rPr lang="en-US" sz="2000" dirty="0"/>
              <a:t> </a:t>
            </a:r>
            <a:br>
              <a:rPr lang="pl-PL" sz="2000" dirty="0"/>
            </a:br>
            <a:r>
              <a:rPr lang="en-US" sz="2000" dirty="0"/>
              <a:t>w </a:t>
            </a:r>
            <a:r>
              <a:rPr lang="en-US" sz="2000" dirty="0" err="1"/>
              <a:t>zorganizowaniu</a:t>
            </a:r>
            <a:r>
              <a:rPr lang="en-US" sz="2000" dirty="0"/>
              <a:t> </a:t>
            </a:r>
            <a:r>
              <a:rPr lang="en-US" sz="2000" dirty="0" err="1"/>
              <a:t>Tygodnia</a:t>
            </a:r>
            <a:r>
              <a:rPr lang="en-US" sz="2000" dirty="0"/>
              <a:t> </a:t>
            </a:r>
            <a:r>
              <a:rPr lang="en-US" sz="2000" dirty="0" err="1"/>
              <a:t>Kariery</a:t>
            </a:r>
            <a:br>
              <a:rPr lang="pl-PL" sz="2000" dirty="0"/>
            </a:b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tym</a:t>
            </a:r>
            <a:r>
              <a:rPr lang="en-US" sz="2000" dirty="0"/>
              <a:t>, </a:t>
            </a:r>
            <a:r>
              <a:rPr lang="en-US" sz="2000" dirty="0" err="1"/>
              <a:t>którzy</a:t>
            </a:r>
            <a:r>
              <a:rPr lang="en-US" sz="2000" dirty="0"/>
              <a:t> w </a:t>
            </a:r>
            <a:r>
              <a:rPr lang="en-US" sz="2000" dirty="0" err="1"/>
              <a:t>ni</a:t>
            </a:r>
            <a:r>
              <a:rPr lang="pl-PL" sz="2000" dirty="0"/>
              <a:t>m</a:t>
            </a:r>
            <a:r>
              <a:rPr lang="en-US" sz="2000" dirty="0"/>
              <a:t> </a:t>
            </a:r>
            <a:r>
              <a:rPr lang="en-US" sz="2000" dirty="0" err="1"/>
              <a:t>uczestniczyli</a:t>
            </a:r>
            <a:r>
              <a:rPr lang="en-US" sz="2000" dirty="0"/>
              <a:t>, </a:t>
            </a:r>
            <a:r>
              <a:rPr lang="en-US" sz="2000" dirty="0" err="1"/>
              <a:t>serdecznie</a:t>
            </a:r>
            <a:r>
              <a:rPr lang="en-US" sz="2000" dirty="0"/>
              <a:t> </a:t>
            </a:r>
            <a:r>
              <a:rPr lang="en-US" sz="2000" dirty="0" err="1"/>
              <a:t>dziękuję</a:t>
            </a:r>
            <a:r>
              <a:rPr lang="en-US" sz="2000" dirty="0"/>
              <a:t>. </a:t>
            </a:r>
            <a:br>
              <a:rPr lang="pl-PL" sz="2000" dirty="0"/>
            </a:br>
            <a:r>
              <a:rPr lang="en-US" sz="2000" dirty="0"/>
              <a:t>Mam </a:t>
            </a:r>
            <a:r>
              <a:rPr lang="en-US" sz="2000" dirty="0" err="1"/>
              <a:t>nadzieję</a:t>
            </a:r>
            <a:r>
              <a:rPr lang="en-US" sz="2000" dirty="0"/>
              <a:t>, </a:t>
            </a:r>
            <a:r>
              <a:rPr lang="en-US" sz="2000" dirty="0" err="1"/>
              <a:t>że</a:t>
            </a:r>
            <a:r>
              <a:rPr lang="en-US" sz="2000" dirty="0"/>
              <a:t> </a:t>
            </a:r>
            <a:r>
              <a:rPr lang="en-US" sz="2000" dirty="0" err="1"/>
              <a:t>pomogła</a:t>
            </a:r>
            <a:r>
              <a:rPr lang="en-US" sz="2000" dirty="0"/>
              <a:t> </a:t>
            </a:r>
            <a:r>
              <a:rPr lang="en-US" sz="2000" dirty="0" err="1"/>
              <a:t>ona</a:t>
            </a:r>
            <a:r>
              <a:rPr lang="en-US" sz="2000" dirty="0"/>
              <a:t> </a:t>
            </a:r>
            <a:r>
              <a:rPr lang="en-US" sz="2000" dirty="0" err="1"/>
              <a:t>uczniom</a:t>
            </a:r>
            <a:r>
              <a:rPr lang="en-US" sz="2000" dirty="0"/>
              <a:t> w </a:t>
            </a:r>
            <a:r>
              <a:rPr lang="en-US" sz="2000" dirty="0" err="1"/>
              <a:t>złapaniu</a:t>
            </a:r>
            <a:r>
              <a:rPr lang="en-US" sz="2000" dirty="0"/>
              <a:t> </a:t>
            </a:r>
            <a:r>
              <a:rPr lang="en-US" sz="2000" dirty="0" err="1"/>
              <a:t>sterów</a:t>
            </a:r>
            <a:r>
              <a:rPr lang="en-US" sz="2000" dirty="0"/>
              <a:t> do </a:t>
            </a:r>
            <a:r>
              <a:rPr lang="en-US" sz="2000" dirty="0" err="1"/>
              <a:t>swojej</a:t>
            </a:r>
            <a:r>
              <a:rPr lang="en-US" sz="2000" dirty="0"/>
              <a:t> </a:t>
            </a:r>
            <a:r>
              <a:rPr lang="en-US" sz="2000" dirty="0" err="1"/>
              <a:t>kariery</a:t>
            </a:r>
            <a:r>
              <a:rPr lang="en-US" sz="2000" dirty="0"/>
              <a:t>.</a:t>
            </a:r>
            <a:br>
              <a:rPr lang="pl-PL" sz="2000" dirty="0"/>
            </a:br>
            <a:r>
              <a:rPr lang="en-US" sz="2000" dirty="0"/>
              <a:t> </a:t>
            </a:r>
            <a:r>
              <a:rPr lang="en-US" sz="2000" dirty="0" err="1"/>
              <a:t>Ogromnie</a:t>
            </a:r>
            <a:r>
              <a:rPr lang="en-US" sz="2000" dirty="0"/>
              <a:t> </a:t>
            </a:r>
            <a:r>
              <a:rPr lang="en-US" sz="2000" dirty="0" err="1"/>
              <a:t>wdzięczna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pl-PL" sz="2000" dirty="0"/>
              <a:t>twórczo nastawiona do dalszych działań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Agnieszka Długosz-Rzepka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  Powiatowy </a:t>
            </a:r>
            <a:r>
              <a:rPr lang="pl-PL" sz="2000" dirty="0" err="1"/>
              <a:t>Kordynator</a:t>
            </a:r>
            <a:r>
              <a:rPr lang="pl-PL" sz="2000" dirty="0"/>
              <a:t> </a:t>
            </a:r>
            <a:r>
              <a:rPr lang="pl-PL" sz="2000" dirty="0" err="1"/>
              <a:t>Doradctwa</a:t>
            </a:r>
            <a:r>
              <a:rPr lang="pl-PL" sz="2000" dirty="0"/>
              <a:t> Zawodowego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Do zobaczenia za rok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574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A7767-58EA-C2D5-DD71-AE549956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" r="3813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6" name="pole tekstowe 1">
            <a:extLst>
              <a:ext uri="{FF2B5EF4-FFF2-40B4-BE49-F238E27FC236}">
                <a16:creationId xmlns:a16="http://schemas.microsoft.com/office/drawing/2014/main" id="{81BAF582-4786-B1F8-A5BF-B7F762F46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094946"/>
              </p:ext>
            </p:extLst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3437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droga, osoba, zewnętrzne, sport&#10;&#10;Opis wygenerowany automatycznie">
            <a:extLst>
              <a:ext uri="{FF2B5EF4-FFF2-40B4-BE49-F238E27FC236}">
                <a16:creationId xmlns:a16="http://schemas.microsoft.com/office/drawing/2014/main" id="{E9B2DF6B-9C1D-3C4E-63F8-5D39B8C16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4" r="1" b="4235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730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wewnątrz, sufit, podłoże, osoba&#10;&#10;Opis wygenerowany automatycznie">
            <a:extLst>
              <a:ext uri="{FF2B5EF4-FFF2-40B4-BE49-F238E27FC236}">
                <a16:creationId xmlns:a16="http://schemas.microsoft.com/office/drawing/2014/main" id="{A7F77AC2-364C-E6CF-727C-1D5B9C151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 r="-3" b="803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4F75BBF-7B86-53E9-5EA0-2584B61F6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 b="2869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az 4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id="{FCDCB177-2F06-334B-F88A-DD800660D8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0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220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osoba, zewnętrzne, osoby&#10;&#10;Opis wygenerowany automatycznie">
            <a:extLst>
              <a:ext uri="{FF2B5EF4-FFF2-40B4-BE49-F238E27FC236}">
                <a16:creationId xmlns:a16="http://schemas.microsoft.com/office/drawing/2014/main" id="{F6A7EEF4-604F-3FDC-D085-5A18EECE6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7" descr="Obraz zawierający rozmycie&#10;&#10;Opis wygenerowany automatycznie">
            <a:extLst>
              <a:ext uri="{FF2B5EF4-FFF2-40B4-BE49-F238E27FC236}">
                <a16:creationId xmlns:a16="http://schemas.microsoft.com/office/drawing/2014/main" id="{05718504-5391-964F-40D9-3E15E0D6D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4" b="5927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sp>
        <p:nvSpPr>
          <p:cNvPr id="45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5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2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47" name="Rectangle 2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2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Isosceles Triangle 2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pole tekstowe 1">
            <a:extLst>
              <a:ext uri="{FF2B5EF4-FFF2-40B4-BE49-F238E27FC236}">
                <a16:creationId xmlns:a16="http://schemas.microsoft.com/office/drawing/2014/main" id="{61ACB7FD-CC6C-3FAC-0684-4FA782C2B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434211"/>
              </p:ext>
            </p:extLst>
          </p:nvPr>
        </p:nvGraphicFramePr>
        <p:xfrm>
          <a:off x="4646486" y="713128"/>
          <a:ext cx="6816172" cy="622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89391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548</Words>
  <Application>Microsoft Office PowerPoint</Application>
  <PresentationFormat>Panoramiczny</PresentationFormat>
  <Paragraphs>55</Paragraphs>
  <Slides>46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Motyw pakietu Office</vt:lpstr>
      <vt:lpstr>Presentation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Długosz</dc:creator>
  <cp:lastModifiedBy>Agnieszka Długosz</cp:lastModifiedBy>
  <cp:revision>1</cp:revision>
  <dcterms:created xsi:type="dcterms:W3CDTF">2022-10-19T17:57:06Z</dcterms:created>
  <dcterms:modified xsi:type="dcterms:W3CDTF">2022-10-24T09:31:32Z</dcterms:modified>
</cp:coreProperties>
</file>